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3" r:id="rId3"/>
  </p:sldMasterIdLst>
  <p:notesMasterIdLst>
    <p:notesMasterId r:id="rId23"/>
  </p:notesMasterIdLst>
  <p:sldIdLst>
    <p:sldId id="256" r:id="rId4"/>
    <p:sldId id="267" r:id="rId5"/>
    <p:sldId id="305" r:id="rId6"/>
    <p:sldId id="306" r:id="rId7"/>
    <p:sldId id="257" r:id="rId8"/>
    <p:sldId id="269" r:id="rId9"/>
    <p:sldId id="330" r:id="rId10"/>
    <p:sldId id="289" r:id="rId11"/>
    <p:sldId id="290" r:id="rId12"/>
    <p:sldId id="339" r:id="rId13"/>
    <p:sldId id="344" r:id="rId14"/>
    <p:sldId id="340" r:id="rId15"/>
    <p:sldId id="334" r:id="rId16"/>
    <p:sldId id="336" r:id="rId17"/>
    <p:sldId id="342" r:id="rId18"/>
    <p:sldId id="337" r:id="rId19"/>
    <p:sldId id="343" r:id="rId20"/>
    <p:sldId id="335" r:id="rId21"/>
    <p:sldId id="30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A2B3"/>
    <a:srgbClr val="198295"/>
    <a:srgbClr val="1882A8"/>
    <a:srgbClr val="E6D62F"/>
    <a:srgbClr val="1CA02D"/>
    <a:srgbClr val="1DACAF"/>
    <a:srgbClr val="1AB0DA"/>
    <a:srgbClr val="FBA40A"/>
    <a:srgbClr val="D58F0F"/>
    <a:srgbClr val="E041A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80" autoAdjust="0"/>
    <p:restoredTop sz="83961" autoAdjust="0"/>
  </p:normalViewPr>
  <p:slideViewPr>
    <p:cSldViewPr snapToGrid="0" snapToObjects="1">
      <p:cViewPr varScale="1">
        <p:scale>
          <a:sx n="59" d="100"/>
          <a:sy n="59" d="100"/>
        </p:scale>
        <p:origin x="-170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221C63-4E7D-7746-A453-202CA23535B1}" type="doc">
      <dgm:prSet loTypeId="urn:microsoft.com/office/officeart/2005/8/layout/cycle3" loCatId="" qsTypeId="urn:microsoft.com/office/officeart/2005/8/quickstyle/simple1" qsCatId="simple" csTypeId="urn:microsoft.com/office/officeart/2005/8/colors/accent3_5" csCatId="accent3" phldr="1"/>
      <dgm:spPr/>
      <dgm:t>
        <a:bodyPr/>
        <a:lstStyle/>
        <a:p>
          <a:endParaRPr lang="en-US"/>
        </a:p>
      </dgm:t>
    </dgm:pt>
    <dgm:pt modelId="{BFA19AB2-D00C-634B-B979-43E858B490E7}">
      <dgm:prSet phldrT="[Text]"/>
      <dgm:spPr/>
      <dgm:t>
        <a:bodyPr/>
        <a:lstStyle/>
        <a:p>
          <a:r>
            <a:rPr lang="en-US" altLang="zh-CN" dirty="0" smtClean="0"/>
            <a:t>Green Design</a:t>
          </a:r>
          <a:endParaRPr lang="en-US" dirty="0"/>
        </a:p>
      </dgm:t>
    </dgm:pt>
    <dgm:pt modelId="{328EFAB7-4409-CA4F-9BDC-7C759A70AD5A}" type="parTrans" cxnId="{FE52C664-0788-7842-A4A1-135648567936}">
      <dgm:prSet/>
      <dgm:spPr/>
      <dgm:t>
        <a:bodyPr/>
        <a:lstStyle/>
        <a:p>
          <a:endParaRPr lang="en-US"/>
        </a:p>
      </dgm:t>
    </dgm:pt>
    <dgm:pt modelId="{04B1EBA8-61E9-EC43-9683-D520668149C2}" type="sibTrans" cxnId="{FE52C664-0788-7842-A4A1-135648567936}">
      <dgm:prSet/>
      <dgm:spPr/>
      <dgm:t>
        <a:bodyPr/>
        <a:lstStyle/>
        <a:p>
          <a:endParaRPr lang="en-US"/>
        </a:p>
      </dgm:t>
    </dgm:pt>
    <dgm:pt modelId="{F20991C5-5348-3045-84E9-5CF5251E56DB}">
      <dgm:prSet phldrT="[Text]"/>
      <dgm:spPr/>
      <dgm:t>
        <a:bodyPr/>
        <a:lstStyle/>
        <a:p>
          <a:r>
            <a:rPr lang="en-US" altLang="zh-CN" dirty="0" smtClean="0"/>
            <a:t>Green Materials</a:t>
          </a:r>
          <a:endParaRPr lang="en-US" dirty="0"/>
        </a:p>
      </dgm:t>
    </dgm:pt>
    <dgm:pt modelId="{45DEF7D2-9B5A-ED48-8209-8F83CD2730EF}" type="parTrans" cxnId="{CC4A93D5-A38F-EF45-9687-F39FCCD4AC10}">
      <dgm:prSet/>
      <dgm:spPr/>
      <dgm:t>
        <a:bodyPr/>
        <a:lstStyle/>
        <a:p>
          <a:endParaRPr lang="en-US"/>
        </a:p>
      </dgm:t>
    </dgm:pt>
    <dgm:pt modelId="{B74A23CE-F872-FA4A-A84C-2778542E96DC}" type="sibTrans" cxnId="{CC4A93D5-A38F-EF45-9687-F39FCCD4AC10}">
      <dgm:prSet/>
      <dgm:spPr/>
      <dgm:t>
        <a:bodyPr/>
        <a:lstStyle/>
        <a:p>
          <a:endParaRPr lang="en-US"/>
        </a:p>
      </dgm:t>
    </dgm:pt>
    <dgm:pt modelId="{ABCC9636-4F37-6D45-9281-799C7577106E}">
      <dgm:prSet phldrT="[Text]"/>
      <dgm:spPr/>
      <dgm:t>
        <a:bodyPr/>
        <a:lstStyle/>
        <a:p>
          <a:r>
            <a:rPr lang="en-US" altLang="zh-CN" dirty="0" smtClean="0"/>
            <a:t>Green Manufacturing</a:t>
          </a:r>
          <a:endParaRPr lang="en-US" dirty="0"/>
        </a:p>
      </dgm:t>
    </dgm:pt>
    <dgm:pt modelId="{E1422D18-04DA-6242-9FBA-FE73A7BAAB46}" type="parTrans" cxnId="{3699B4DD-F1E2-B441-9A79-0B08A05825A2}">
      <dgm:prSet/>
      <dgm:spPr/>
      <dgm:t>
        <a:bodyPr/>
        <a:lstStyle/>
        <a:p>
          <a:endParaRPr lang="en-US"/>
        </a:p>
      </dgm:t>
    </dgm:pt>
    <dgm:pt modelId="{9C623F3B-753C-4048-B261-6BE30BFFBDC2}" type="sibTrans" cxnId="{3699B4DD-F1E2-B441-9A79-0B08A05825A2}">
      <dgm:prSet/>
      <dgm:spPr/>
      <dgm:t>
        <a:bodyPr/>
        <a:lstStyle/>
        <a:p>
          <a:endParaRPr lang="en-US"/>
        </a:p>
      </dgm:t>
    </dgm:pt>
    <dgm:pt modelId="{287DF932-E348-3047-8118-A3DFCF5FFEE5}">
      <dgm:prSet phldrT="[Text]"/>
      <dgm:spPr/>
      <dgm:t>
        <a:bodyPr/>
        <a:lstStyle/>
        <a:p>
          <a:r>
            <a:rPr lang="en-US" altLang="zh-CN" dirty="0" smtClean="0"/>
            <a:t>Green Logistics</a:t>
          </a:r>
          <a:endParaRPr lang="en-US" dirty="0"/>
        </a:p>
      </dgm:t>
    </dgm:pt>
    <dgm:pt modelId="{9297E38F-D8F0-3347-AC24-E26CE0879E13}" type="parTrans" cxnId="{0D6DE634-303F-464C-ADC4-7E9EDAD7D376}">
      <dgm:prSet/>
      <dgm:spPr/>
      <dgm:t>
        <a:bodyPr/>
        <a:lstStyle/>
        <a:p>
          <a:endParaRPr lang="en-US"/>
        </a:p>
      </dgm:t>
    </dgm:pt>
    <dgm:pt modelId="{1989FF65-68A2-1F4E-A7D6-91AFCC87ED6D}" type="sibTrans" cxnId="{0D6DE634-303F-464C-ADC4-7E9EDAD7D376}">
      <dgm:prSet/>
      <dgm:spPr/>
      <dgm:t>
        <a:bodyPr/>
        <a:lstStyle/>
        <a:p>
          <a:endParaRPr lang="en-US"/>
        </a:p>
      </dgm:t>
    </dgm:pt>
    <dgm:pt modelId="{9269159F-2353-E146-948E-03E56CF4B08B}">
      <dgm:prSet phldrT="[Text]"/>
      <dgm:spPr/>
      <dgm:t>
        <a:bodyPr/>
        <a:lstStyle/>
        <a:p>
          <a:r>
            <a:rPr lang="en-US" altLang="zh-CN" dirty="0" smtClean="0"/>
            <a:t>Green Marketing </a:t>
          </a:r>
          <a:endParaRPr lang="en-US" dirty="0"/>
        </a:p>
      </dgm:t>
    </dgm:pt>
    <dgm:pt modelId="{A43A889A-C7BF-574B-B687-0D402E679935}" type="parTrans" cxnId="{1F186DD3-5A7B-E04F-9D92-703D348760E0}">
      <dgm:prSet/>
      <dgm:spPr/>
      <dgm:t>
        <a:bodyPr/>
        <a:lstStyle/>
        <a:p>
          <a:endParaRPr lang="en-US"/>
        </a:p>
      </dgm:t>
    </dgm:pt>
    <dgm:pt modelId="{C2946D89-439D-0341-81CD-49DC0149C508}" type="sibTrans" cxnId="{1F186DD3-5A7B-E04F-9D92-703D348760E0}">
      <dgm:prSet/>
      <dgm:spPr/>
      <dgm:t>
        <a:bodyPr/>
        <a:lstStyle/>
        <a:p>
          <a:endParaRPr lang="en-US"/>
        </a:p>
      </dgm:t>
    </dgm:pt>
    <dgm:pt modelId="{96FD86AE-A092-BC49-BE25-DE3EAB5A8B6F}">
      <dgm:prSet phldrT="[Text]"/>
      <dgm:spPr/>
      <dgm:t>
        <a:bodyPr/>
        <a:lstStyle/>
        <a:p>
          <a:r>
            <a:rPr lang="en-US" altLang="zh-CN" dirty="0" smtClean="0"/>
            <a:t>Green Recycling</a:t>
          </a:r>
          <a:endParaRPr lang="en-US" dirty="0"/>
        </a:p>
      </dgm:t>
    </dgm:pt>
    <dgm:pt modelId="{8B0DD66F-3FC2-374A-B0A3-A481FF0DC474}" type="parTrans" cxnId="{B3E4E559-A5F6-EB48-9BAF-60F914DC87FB}">
      <dgm:prSet/>
      <dgm:spPr/>
      <dgm:t>
        <a:bodyPr/>
        <a:lstStyle/>
        <a:p>
          <a:endParaRPr lang="en-US"/>
        </a:p>
      </dgm:t>
    </dgm:pt>
    <dgm:pt modelId="{ABD7086E-516C-8D49-BCAC-F3C76A09F2CA}" type="sibTrans" cxnId="{B3E4E559-A5F6-EB48-9BAF-60F914DC87FB}">
      <dgm:prSet/>
      <dgm:spPr/>
      <dgm:t>
        <a:bodyPr/>
        <a:lstStyle/>
        <a:p>
          <a:endParaRPr lang="en-US"/>
        </a:p>
      </dgm:t>
    </dgm:pt>
    <dgm:pt modelId="{522FA09B-5ED6-764D-B729-A92DD9CC9263}" type="pres">
      <dgm:prSet presAssocID="{0F221C63-4E7D-7746-A453-202CA23535B1}" presName="Name0" presStyleCnt="0">
        <dgm:presLayoutVars>
          <dgm:dir/>
          <dgm:resizeHandles val="exact"/>
        </dgm:presLayoutVars>
      </dgm:prSet>
      <dgm:spPr/>
      <dgm:t>
        <a:bodyPr/>
        <a:lstStyle/>
        <a:p>
          <a:endParaRPr lang="en-US"/>
        </a:p>
      </dgm:t>
    </dgm:pt>
    <dgm:pt modelId="{2AC69F4E-6824-5C41-906C-0AB7E2977052}" type="pres">
      <dgm:prSet presAssocID="{0F221C63-4E7D-7746-A453-202CA23535B1}" presName="cycle" presStyleCnt="0"/>
      <dgm:spPr/>
    </dgm:pt>
    <dgm:pt modelId="{86AD4481-C99E-6248-8732-F4F72C2C4054}" type="pres">
      <dgm:prSet presAssocID="{BFA19AB2-D00C-634B-B979-43E858B490E7}" presName="nodeFirstNode" presStyleLbl="node1" presStyleIdx="0" presStyleCnt="6">
        <dgm:presLayoutVars>
          <dgm:bulletEnabled val="1"/>
        </dgm:presLayoutVars>
      </dgm:prSet>
      <dgm:spPr/>
      <dgm:t>
        <a:bodyPr/>
        <a:lstStyle/>
        <a:p>
          <a:endParaRPr lang="en-US"/>
        </a:p>
      </dgm:t>
    </dgm:pt>
    <dgm:pt modelId="{49A2C85E-598F-A64B-9343-391CEED6F754}" type="pres">
      <dgm:prSet presAssocID="{04B1EBA8-61E9-EC43-9683-D520668149C2}" presName="sibTransFirstNode" presStyleLbl="bgShp" presStyleIdx="0" presStyleCnt="1"/>
      <dgm:spPr/>
      <dgm:t>
        <a:bodyPr/>
        <a:lstStyle/>
        <a:p>
          <a:endParaRPr lang="en-US"/>
        </a:p>
      </dgm:t>
    </dgm:pt>
    <dgm:pt modelId="{96E4BE15-1753-D64C-8F49-DDE2E752B8F3}" type="pres">
      <dgm:prSet presAssocID="{F20991C5-5348-3045-84E9-5CF5251E56DB}" presName="nodeFollowingNodes" presStyleLbl="node1" presStyleIdx="1" presStyleCnt="6" custRadScaleRad="100455" custRadScaleInc="-868">
        <dgm:presLayoutVars>
          <dgm:bulletEnabled val="1"/>
        </dgm:presLayoutVars>
      </dgm:prSet>
      <dgm:spPr/>
      <dgm:t>
        <a:bodyPr/>
        <a:lstStyle/>
        <a:p>
          <a:endParaRPr lang="en-US"/>
        </a:p>
      </dgm:t>
    </dgm:pt>
    <dgm:pt modelId="{C8ABB0EF-4FD7-8345-81E6-D0A01D41020E}" type="pres">
      <dgm:prSet presAssocID="{ABCC9636-4F37-6D45-9281-799C7577106E}" presName="nodeFollowingNodes" presStyleLbl="node1" presStyleIdx="2" presStyleCnt="6">
        <dgm:presLayoutVars>
          <dgm:bulletEnabled val="1"/>
        </dgm:presLayoutVars>
      </dgm:prSet>
      <dgm:spPr/>
      <dgm:t>
        <a:bodyPr/>
        <a:lstStyle/>
        <a:p>
          <a:endParaRPr lang="en-US"/>
        </a:p>
      </dgm:t>
    </dgm:pt>
    <dgm:pt modelId="{FBB28E10-2415-CD43-B876-57693A16A169}" type="pres">
      <dgm:prSet presAssocID="{287DF932-E348-3047-8118-A3DFCF5FFEE5}" presName="nodeFollowingNodes" presStyleLbl="node1" presStyleIdx="3" presStyleCnt="6">
        <dgm:presLayoutVars>
          <dgm:bulletEnabled val="1"/>
        </dgm:presLayoutVars>
      </dgm:prSet>
      <dgm:spPr/>
      <dgm:t>
        <a:bodyPr/>
        <a:lstStyle/>
        <a:p>
          <a:endParaRPr lang="en-US"/>
        </a:p>
      </dgm:t>
    </dgm:pt>
    <dgm:pt modelId="{893732C6-3D69-1E46-8862-B0FC1FE77ADF}" type="pres">
      <dgm:prSet presAssocID="{9269159F-2353-E146-948E-03E56CF4B08B}" presName="nodeFollowingNodes" presStyleLbl="node1" presStyleIdx="4" presStyleCnt="6">
        <dgm:presLayoutVars>
          <dgm:bulletEnabled val="1"/>
        </dgm:presLayoutVars>
      </dgm:prSet>
      <dgm:spPr/>
      <dgm:t>
        <a:bodyPr/>
        <a:lstStyle/>
        <a:p>
          <a:endParaRPr lang="en-US"/>
        </a:p>
      </dgm:t>
    </dgm:pt>
    <dgm:pt modelId="{1C7DD011-CA02-884A-B8DE-E8AE5398D75C}" type="pres">
      <dgm:prSet presAssocID="{96FD86AE-A092-BC49-BE25-DE3EAB5A8B6F}" presName="nodeFollowingNodes" presStyleLbl="node1" presStyleIdx="5" presStyleCnt="6">
        <dgm:presLayoutVars>
          <dgm:bulletEnabled val="1"/>
        </dgm:presLayoutVars>
      </dgm:prSet>
      <dgm:spPr/>
      <dgm:t>
        <a:bodyPr/>
        <a:lstStyle/>
        <a:p>
          <a:endParaRPr lang="en-US"/>
        </a:p>
      </dgm:t>
    </dgm:pt>
  </dgm:ptLst>
  <dgm:cxnLst>
    <dgm:cxn modelId="{B3E4E559-A5F6-EB48-9BAF-60F914DC87FB}" srcId="{0F221C63-4E7D-7746-A453-202CA23535B1}" destId="{96FD86AE-A092-BC49-BE25-DE3EAB5A8B6F}" srcOrd="5" destOrd="0" parTransId="{8B0DD66F-3FC2-374A-B0A3-A481FF0DC474}" sibTransId="{ABD7086E-516C-8D49-BCAC-F3C76A09F2CA}"/>
    <dgm:cxn modelId="{64D0D763-804B-0646-999B-099B7F6F5500}" type="presOf" srcId="{9269159F-2353-E146-948E-03E56CF4B08B}" destId="{893732C6-3D69-1E46-8862-B0FC1FE77ADF}" srcOrd="0" destOrd="0" presId="urn:microsoft.com/office/officeart/2005/8/layout/cycle3"/>
    <dgm:cxn modelId="{D5CB5D0C-A38E-814B-A467-FAC463B5C66D}" type="presOf" srcId="{ABCC9636-4F37-6D45-9281-799C7577106E}" destId="{C8ABB0EF-4FD7-8345-81E6-D0A01D41020E}" srcOrd="0" destOrd="0" presId="urn:microsoft.com/office/officeart/2005/8/layout/cycle3"/>
    <dgm:cxn modelId="{68EC4BB6-0356-AB4E-A932-0474376C47FA}" type="presOf" srcId="{287DF932-E348-3047-8118-A3DFCF5FFEE5}" destId="{FBB28E10-2415-CD43-B876-57693A16A169}" srcOrd="0" destOrd="0" presId="urn:microsoft.com/office/officeart/2005/8/layout/cycle3"/>
    <dgm:cxn modelId="{0D6DE634-303F-464C-ADC4-7E9EDAD7D376}" srcId="{0F221C63-4E7D-7746-A453-202CA23535B1}" destId="{287DF932-E348-3047-8118-A3DFCF5FFEE5}" srcOrd="3" destOrd="0" parTransId="{9297E38F-D8F0-3347-AC24-E26CE0879E13}" sibTransId="{1989FF65-68A2-1F4E-A7D6-91AFCC87ED6D}"/>
    <dgm:cxn modelId="{1F186DD3-5A7B-E04F-9D92-703D348760E0}" srcId="{0F221C63-4E7D-7746-A453-202CA23535B1}" destId="{9269159F-2353-E146-948E-03E56CF4B08B}" srcOrd="4" destOrd="0" parTransId="{A43A889A-C7BF-574B-B687-0D402E679935}" sibTransId="{C2946D89-439D-0341-81CD-49DC0149C508}"/>
    <dgm:cxn modelId="{C34D0342-8F5B-9B49-8C90-7D4211893BB4}" type="presOf" srcId="{04B1EBA8-61E9-EC43-9683-D520668149C2}" destId="{49A2C85E-598F-A64B-9343-391CEED6F754}" srcOrd="0" destOrd="0" presId="urn:microsoft.com/office/officeart/2005/8/layout/cycle3"/>
    <dgm:cxn modelId="{CEE55CE4-A554-4C4E-8E80-5C7CCBB1C60E}" type="presOf" srcId="{0F221C63-4E7D-7746-A453-202CA23535B1}" destId="{522FA09B-5ED6-764D-B729-A92DD9CC9263}" srcOrd="0" destOrd="0" presId="urn:microsoft.com/office/officeart/2005/8/layout/cycle3"/>
    <dgm:cxn modelId="{3699B4DD-F1E2-B441-9A79-0B08A05825A2}" srcId="{0F221C63-4E7D-7746-A453-202CA23535B1}" destId="{ABCC9636-4F37-6D45-9281-799C7577106E}" srcOrd="2" destOrd="0" parTransId="{E1422D18-04DA-6242-9FBA-FE73A7BAAB46}" sibTransId="{9C623F3B-753C-4048-B261-6BE30BFFBDC2}"/>
    <dgm:cxn modelId="{FE52C664-0788-7842-A4A1-135648567936}" srcId="{0F221C63-4E7D-7746-A453-202CA23535B1}" destId="{BFA19AB2-D00C-634B-B979-43E858B490E7}" srcOrd="0" destOrd="0" parTransId="{328EFAB7-4409-CA4F-9BDC-7C759A70AD5A}" sibTransId="{04B1EBA8-61E9-EC43-9683-D520668149C2}"/>
    <dgm:cxn modelId="{503E8F83-C81B-9641-BB76-A89C4F32D155}" type="presOf" srcId="{BFA19AB2-D00C-634B-B979-43E858B490E7}" destId="{86AD4481-C99E-6248-8732-F4F72C2C4054}" srcOrd="0" destOrd="0" presId="urn:microsoft.com/office/officeart/2005/8/layout/cycle3"/>
    <dgm:cxn modelId="{C72F0F6F-905C-B742-9C6E-6C9E67B8F5E3}" type="presOf" srcId="{F20991C5-5348-3045-84E9-5CF5251E56DB}" destId="{96E4BE15-1753-D64C-8F49-DDE2E752B8F3}" srcOrd="0" destOrd="0" presId="urn:microsoft.com/office/officeart/2005/8/layout/cycle3"/>
    <dgm:cxn modelId="{15C17B0E-2A37-1644-AF12-B3C793D47B04}" type="presOf" srcId="{96FD86AE-A092-BC49-BE25-DE3EAB5A8B6F}" destId="{1C7DD011-CA02-884A-B8DE-E8AE5398D75C}" srcOrd="0" destOrd="0" presId="urn:microsoft.com/office/officeart/2005/8/layout/cycle3"/>
    <dgm:cxn modelId="{CC4A93D5-A38F-EF45-9687-F39FCCD4AC10}" srcId="{0F221C63-4E7D-7746-A453-202CA23535B1}" destId="{F20991C5-5348-3045-84E9-5CF5251E56DB}" srcOrd="1" destOrd="0" parTransId="{45DEF7D2-9B5A-ED48-8209-8F83CD2730EF}" sibTransId="{B74A23CE-F872-FA4A-A84C-2778542E96DC}"/>
    <dgm:cxn modelId="{37303D80-86F9-DF48-B640-B69FB22845E0}" type="presParOf" srcId="{522FA09B-5ED6-764D-B729-A92DD9CC9263}" destId="{2AC69F4E-6824-5C41-906C-0AB7E2977052}" srcOrd="0" destOrd="0" presId="urn:microsoft.com/office/officeart/2005/8/layout/cycle3"/>
    <dgm:cxn modelId="{B366B42C-DD68-B841-915F-9A9136378E84}" type="presParOf" srcId="{2AC69F4E-6824-5C41-906C-0AB7E2977052}" destId="{86AD4481-C99E-6248-8732-F4F72C2C4054}" srcOrd="0" destOrd="0" presId="urn:microsoft.com/office/officeart/2005/8/layout/cycle3"/>
    <dgm:cxn modelId="{E2239B5D-86A2-644C-849A-2430BE485083}" type="presParOf" srcId="{2AC69F4E-6824-5C41-906C-0AB7E2977052}" destId="{49A2C85E-598F-A64B-9343-391CEED6F754}" srcOrd="1" destOrd="0" presId="urn:microsoft.com/office/officeart/2005/8/layout/cycle3"/>
    <dgm:cxn modelId="{64BB8B8F-CBBF-0E49-82CB-E21381030F42}" type="presParOf" srcId="{2AC69F4E-6824-5C41-906C-0AB7E2977052}" destId="{96E4BE15-1753-D64C-8F49-DDE2E752B8F3}" srcOrd="2" destOrd="0" presId="urn:microsoft.com/office/officeart/2005/8/layout/cycle3"/>
    <dgm:cxn modelId="{7107A097-D155-4542-A8E7-D35347E8CA17}" type="presParOf" srcId="{2AC69F4E-6824-5C41-906C-0AB7E2977052}" destId="{C8ABB0EF-4FD7-8345-81E6-D0A01D41020E}" srcOrd="3" destOrd="0" presId="urn:microsoft.com/office/officeart/2005/8/layout/cycle3"/>
    <dgm:cxn modelId="{95C38B20-2071-814A-A2D4-559184F6C600}" type="presParOf" srcId="{2AC69F4E-6824-5C41-906C-0AB7E2977052}" destId="{FBB28E10-2415-CD43-B876-57693A16A169}" srcOrd="4" destOrd="0" presId="urn:microsoft.com/office/officeart/2005/8/layout/cycle3"/>
    <dgm:cxn modelId="{09766057-4F3A-3F47-84BC-5283A5399218}" type="presParOf" srcId="{2AC69F4E-6824-5C41-906C-0AB7E2977052}" destId="{893732C6-3D69-1E46-8862-B0FC1FE77ADF}" srcOrd="5" destOrd="0" presId="urn:microsoft.com/office/officeart/2005/8/layout/cycle3"/>
    <dgm:cxn modelId="{663106E0-A9FD-7D46-83A9-C7A6ED829B94}" type="presParOf" srcId="{2AC69F4E-6824-5C41-906C-0AB7E2977052}" destId="{1C7DD011-CA02-884A-B8DE-E8AE5398D75C}" srcOrd="6" destOrd="0" presId="urn:microsoft.com/office/officeart/2005/8/layout/cycle3"/>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BDDFF5-FFCC-3040-BD03-EE3B717CC4DB}" type="doc">
      <dgm:prSet loTypeId="urn:microsoft.com/office/officeart/2005/8/layout/hierarchy2" loCatId="" qsTypeId="urn:microsoft.com/office/officeart/2005/8/quickstyle/simple2" qsCatId="simple" csTypeId="urn:microsoft.com/office/officeart/2005/8/colors/accent3_4" csCatId="accent3" phldr="1"/>
      <dgm:spPr/>
      <dgm:t>
        <a:bodyPr/>
        <a:lstStyle/>
        <a:p>
          <a:endParaRPr lang="en-US"/>
        </a:p>
      </dgm:t>
    </dgm:pt>
    <dgm:pt modelId="{C8F72905-D3CF-8846-9F75-1FD7159FC5E7}">
      <dgm:prSet phldrT="[Text]"/>
      <dgm:spPr/>
      <dgm:t>
        <a:bodyPr/>
        <a:lstStyle/>
        <a:p>
          <a:r>
            <a:rPr lang="en-US" dirty="0" smtClean="0"/>
            <a:t>Dongguan Index</a:t>
          </a:r>
          <a:endParaRPr lang="en-US" dirty="0"/>
        </a:p>
      </dgm:t>
    </dgm:pt>
    <dgm:pt modelId="{DA152970-643E-7B43-828B-783E9D4E3185}" type="parTrans" cxnId="{2419422C-F8DD-A744-A6EB-A37C5B7BCFDB}">
      <dgm:prSet/>
      <dgm:spPr/>
      <dgm:t>
        <a:bodyPr/>
        <a:lstStyle/>
        <a:p>
          <a:endParaRPr lang="en-US"/>
        </a:p>
      </dgm:t>
    </dgm:pt>
    <dgm:pt modelId="{F9AE89F3-E54C-4A40-B49A-0359FE216EC8}" type="sibTrans" cxnId="{2419422C-F8DD-A744-A6EB-A37C5B7BCFDB}">
      <dgm:prSet/>
      <dgm:spPr/>
      <dgm:t>
        <a:bodyPr/>
        <a:lstStyle/>
        <a:p>
          <a:endParaRPr lang="en-US"/>
        </a:p>
      </dgm:t>
    </dgm:pt>
    <dgm:pt modelId="{84927964-85A9-5441-B2CE-970814AAC0B8}">
      <dgm:prSet phldrT="[Text]"/>
      <dgm:spPr/>
      <dgm:t>
        <a:bodyPr/>
        <a:lstStyle/>
        <a:p>
          <a:r>
            <a:rPr lang="en-US" dirty="0" smtClean="0"/>
            <a:t>Environmental</a:t>
          </a:r>
          <a:endParaRPr lang="en-US" dirty="0"/>
        </a:p>
      </dgm:t>
    </dgm:pt>
    <dgm:pt modelId="{8B0F11F5-164D-A64C-8534-E76A0DFF0E30}" type="parTrans" cxnId="{D71BD576-49DA-7B43-A44A-0954C8A8DD48}">
      <dgm:prSet/>
      <dgm:spPr/>
      <dgm:t>
        <a:bodyPr/>
        <a:lstStyle/>
        <a:p>
          <a:endParaRPr lang="en-US"/>
        </a:p>
      </dgm:t>
    </dgm:pt>
    <dgm:pt modelId="{81D73C63-91C7-D64F-BB91-69F5BB4D7018}" type="sibTrans" cxnId="{D71BD576-49DA-7B43-A44A-0954C8A8DD48}">
      <dgm:prSet/>
      <dgm:spPr/>
      <dgm:t>
        <a:bodyPr/>
        <a:lstStyle/>
        <a:p>
          <a:endParaRPr lang="en-US"/>
        </a:p>
      </dgm:t>
    </dgm:pt>
    <dgm:pt modelId="{C1C54189-58D7-5D43-A6D4-E092BC8EE31F}">
      <dgm:prSet phldrT="[Text]"/>
      <dgm:spPr/>
      <dgm:t>
        <a:bodyPr/>
        <a:lstStyle/>
        <a:p>
          <a:r>
            <a:rPr lang="en-US" dirty="0" smtClean="0"/>
            <a:t>Basic</a:t>
          </a:r>
          <a:endParaRPr lang="en-US" dirty="0"/>
        </a:p>
      </dgm:t>
    </dgm:pt>
    <dgm:pt modelId="{1FE8B498-DB54-3740-8AE2-5272AEB6B55B}" type="parTrans" cxnId="{156A5E20-C056-2345-A1F5-AA005EA0FA70}">
      <dgm:prSet/>
      <dgm:spPr/>
      <dgm:t>
        <a:bodyPr/>
        <a:lstStyle/>
        <a:p>
          <a:endParaRPr lang="en-US"/>
        </a:p>
      </dgm:t>
    </dgm:pt>
    <dgm:pt modelId="{E8553A50-6551-C54D-B05D-0C686C804096}" type="sibTrans" cxnId="{156A5E20-C056-2345-A1F5-AA005EA0FA70}">
      <dgm:prSet/>
      <dgm:spPr/>
      <dgm:t>
        <a:bodyPr/>
        <a:lstStyle/>
        <a:p>
          <a:endParaRPr lang="en-US"/>
        </a:p>
      </dgm:t>
    </dgm:pt>
    <dgm:pt modelId="{D97849FA-A1F5-0246-8347-49E99D3B5999}">
      <dgm:prSet phldrT="[Text]"/>
      <dgm:spPr/>
      <dgm:t>
        <a:bodyPr/>
        <a:lstStyle/>
        <a:p>
          <a:r>
            <a:rPr lang="en-US" dirty="0" smtClean="0"/>
            <a:t>Improvement</a:t>
          </a:r>
          <a:endParaRPr lang="en-US" dirty="0"/>
        </a:p>
      </dgm:t>
    </dgm:pt>
    <dgm:pt modelId="{B38E58E8-D1D7-954E-9859-59E66AD207DA}" type="parTrans" cxnId="{C0278D2B-2237-A146-A370-C898258C8734}">
      <dgm:prSet/>
      <dgm:spPr/>
      <dgm:t>
        <a:bodyPr/>
        <a:lstStyle/>
        <a:p>
          <a:endParaRPr lang="en-US"/>
        </a:p>
      </dgm:t>
    </dgm:pt>
    <dgm:pt modelId="{E945E3F9-FAA3-FB4B-9581-AE24D0BC8B5B}" type="sibTrans" cxnId="{C0278D2B-2237-A146-A370-C898258C8734}">
      <dgm:prSet/>
      <dgm:spPr/>
      <dgm:t>
        <a:bodyPr/>
        <a:lstStyle/>
        <a:p>
          <a:endParaRPr lang="en-US"/>
        </a:p>
      </dgm:t>
    </dgm:pt>
    <dgm:pt modelId="{6A263E35-A20F-9547-B09A-4D123464DF7F}">
      <dgm:prSet phldrT="[Text]"/>
      <dgm:spPr/>
      <dgm:t>
        <a:bodyPr/>
        <a:lstStyle/>
        <a:p>
          <a:r>
            <a:rPr lang="en-US" dirty="0" smtClean="0"/>
            <a:t>Energy</a:t>
          </a:r>
          <a:endParaRPr lang="en-US" dirty="0"/>
        </a:p>
      </dgm:t>
    </dgm:pt>
    <dgm:pt modelId="{781D61BC-F6E9-5D4A-BA9C-464C08BA248B}" type="parTrans" cxnId="{6C340432-BD6E-0A48-87F2-CB317D43F1F1}">
      <dgm:prSet/>
      <dgm:spPr/>
      <dgm:t>
        <a:bodyPr/>
        <a:lstStyle/>
        <a:p>
          <a:endParaRPr lang="en-US"/>
        </a:p>
      </dgm:t>
    </dgm:pt>
    <dgm:pt modelId="{AD4D2135-9FF2-4B4A-A768-E07C538BFEBA}" type="sibTrans" cxnId="{6C340432-BD6E-0A48-87F2-CB317D43F1F1}">
      <dgm:prSet/>
      <dgm:spPr/>
      <dgm:t>
        <a:bodyPr/>
        <a:lstStyle/>
        <a:p>
          <a:endParaRPr lang="en-US"/>
        </a:p>
      </dgm:t>
    </dgm:pt>
    <dgm:pt modelId="{6A9DE3B8-E723-434F-96EA-65CE67E2A92A}">
      <dgm:prSet phldrT="[Text]"/>
      <dgm:spPr/>
      <dgm:t>
        <a:bodyPr/>
        <a:lstStyle/>
        <a:p>
          <a:r>
            <a:rPr lang="en-US" dirty="0" smtClean="0"/>
            <a:t>Basic</a:t>
          </a:r>
          <a:endParaRPr lang="en-US" dirty="0"/>
        </a:p>
      </dgm:t>
    </dgm:pt>
    <dgm:pt modelId="{DB9B3750-D132-3B4B-BA25-FC037BF9687B}" type="parTrans" cxnId="{41B62271-1D48-B14C-92AD-BA6D26F5483A}">
      <dgm:prSet/>
      <dgm:spPr/>
      <dgm:t>
        <a:bodyPr/>
        <a:lstStyle/>
        <a:p>
          <a:endParaRPr lang="en-US"/>
        </a:p>
      </dgm:t>
    </dgm:pt>
    <dgm:pt modelId="{56C6E477-B729-5743-A91E-F452D331F708}" type="sibTrans" cxnId="{41B62271-1D48-B14C-92AD-BA6D26F5483A}">
      <dgm:prSet/>
      <dgm:spPr/>
      <dgm:t>
        <a:bodyPr/>
        <a:lstStyle/>
        <a:p>
          <a:endParaRPr lang="en-US"/>
        </a:p>
      </dgm:t>
    </dgm:pt>
    <dgm:pt modelId="{7A8761B9-559F-8B42-BF03-4DF290A54349}">
      <dgm:prSet phldrT="[Text]"/>
      <dgm:spPr/>
      <dgm:t>
        <a:bodyPr/>
        <a:lstStyle/>
        <a:p>
          <a:r>
            <a:rPr lang="en-US" dirty="0" smtClean="0"/>
            <a:t>Low-Carbon</a:t>
          </a:r>
          <a:endParaRPr lang="en-US" dirty="0"/>
        </a:p>
      </dgm:t>
    </dgm:pt>
    <dgm:pt modelId="{3D34B8C1-AD3D-CB44-A3D9-332AE137B135}" type="parTrans" cxnId="{8CC2D893-7B12-914D-8268-4AE0F97512FB}">
      <dgm:prSet/>
      <dgm:spPr/>
      <dgm:t>
        <a:bodyPr/>
        <a:lstStyle/>
        <a:p>
          <a:endParaRPr lang="en-US"/>
        </a:p>
      </dgm:t>
    </dgm:pt>
    <dgm:pt modelId="{D9F8512A-9CB1-7743-AE00-02DD4416DA0D}" type="sibTrans" cxnId="{8CC2D893-7B12-914D-8268-4AE0F97512FB}">
      <dgm:prSet/>
      <dgm:spPr/>
      <dgm:t>
        <a:bodyPr/>
        <a:lstStyle/>
        <a:p>
          <a:endParaRPr lang="en-US"/>
        </a:p>
      </dgm:t>
    </dgm:pt>
    <dgm:pt modelId="{C3E5CE46-1C3A-D24F-9173-B81D8DA0DDE4}">
      <dgm:prSet phldrT="[Text]"/>
      <dgm:spPr/>
      <dgm:t>
        <a:bodyPr/>
        <a:lstStyle/>
        <a:p>
          <a:r>
            <a:rPr lang="en-US" dirty="0" smtClean="0"/>
            <a:t>Improvement</a:t>
          </a:r>
          <a:endParaRPr lang="en-US" dirty="0"/>
        </a:p>
      </dgm:t>
    </dgm:pt>
    <dgm:pt modelId="{2B68F70C-1B81-2A41-A671-93619EEFFB0C}" type="parTrans" cxnId="{AA9AE46A-F7B1-2D4C-9FC6-CF9D9B803E96}">
      <dgm:prSet/>
      <dgm:spPr/>
      <dgm:t>
        <a:bodyPr/>
        <a:lstStyle/>
        <a:p>
          <a:endParaRPr lang="en-US"/>
        </a:p>
      </dgm:t>
    </dgm:pt>
    <dgm:pt modelId="{139E78A0-E25B-084E-9B29-749801E0E87D}" type="sibTrans" cxnId="{AA9AE46A-F7B1-2D4C-9FC6-CF9D9B803E96}">
      <dgm:prSet/>
      <dgm:spPr/>
      <dgm:t>
        <a:bodyPr/>
        <a:lstStyle/>
        <a:p>
          <a:endParaRPr lang="en-US"/>
        </a:p>
      </dgm:t>
    </dgm:pt>
    <dgm:pt modelId="{455F4D55-B245-2048-A6DE-4975D5192F20}">
      <dgm:prSet phldrT="[Text]"/>
      <dgm:spPr/>
      <dgm:t>
        <a:bodyPr/>
        <a:lstStyle/>
        <a:p>
          <a:r>
            <a:rPr lang="en-US" dirty="0" smtClean="0"/>
            <a:t>Basic</a:t>
          </a:r>
          <a:endParaRPr lang="en-US" dirty="0"/>
        </a:p>
      </dgm:t>
    </dgm:pt>
    <dgm:pt modelId="{E3A0C571-5675-F246-87D8-FF30ED3F2B41}" type="parTrans" cxnId="{6FD05EDB-2C84-9249-AAC3-CD669BF43549}">
      <dgm:prSet/>
      <dgm:spPr/>
      <dgm:t>
        <a:bodyPr/>
        <a:lstStyle/>
        <a:p>
          <a:endParaRPr lang="en-US"/>
        </a:p>
      </dgm:t>
    </dgm:pt>
    <dgm:pt modelId="{0036ED98-E332-B744-B1F6-2F4A06402C4F}" type="sibTrans" cxnId="{6FD05EDB-2C84-9249-AAC3-CD669BF43549}">
      <dgm:prSet/>
      <dgm:spPr/>
      <dgm:t>
        <a:bodyPr/>
        <a:lstStyle/>
        <a:p>
          <a:endParaRPr lang="en-US"/>
        </a:p>
      </dgm:t>
    </dgm:pt>
    <dgm:pt modelId="{810F06B8-2B28-CC48-BA94-3FDF1FE8D601}">
      <dgm:prSet phldrT="[Text]"/>
      <dgm:spPr/>
      <dgm:t>
        <a:bodyPr/>
        <a:lstStyle/>
        <a:p>
          <a:r>
            <a:rPr lang="en-US" dirty="0" smtClean="0"/>
            <a:t>Improvement</a:t>
          </a:r>
          <a:endParaRPr lang="en-US" dirty="0"/>
        </a:p>
      </dgm:t>
    </dgm:pt>
    <dgm:pt modelId="{2719AD33-86E8-E842-B401-145DC6A9AC55}" type="parTrans" cxnId="{6F215858-57DB-AE49-AEE2-0CEB3B3E693B}">
      <dgm:prSet/>
      <dgm:spPr/>
      <dgm:t>
        <a:bodyPr/>
        <a:lstStyle/>
        <a:p>
          <a:endParaRPr lang="en-US"/>
        </a:p>
      </dgm:t>
    </dgm:pt>
    <dgm:pt modelId="{22347F90-CE76-4445-BAE8-19FA820224D1}" type="sibTrans" cxnId="{6F215858-57DB-AE49-AEE2-0CEB3B3E693B}">
      <dgm:prSet/>
      <dgm:spPr/>
      <dgm:t>
        <a:bodyPr/>
        <a:lstStyle/>
        <a:p>
          <a:endParaRPr lang="en-US"/>
        </a:p>
      </dgm:t>
    </dgm:pt>
    <dgm:pt modelId="{F68A4F55-A979-9F46-9C94-95096BAAB6DB}">
      <dgm:prSet phldrT="[Text]"/>
      <dgm:spPr/>
      <dgm:t>
        <a:bodyPr/>
        <a:lstStyle/>
        <a:p>
          <a:r>
            <a:rPr lang="en-US" dirty="0" smtClean="0"/>
            <a:t>Compliance</a:t>
          </a:r>
          <a:endParaRPr lang="en-US" dirty="0"/>
        </a:p>
      </dgm:t>
    </dgm:pt>
    <dgm:pt modelId="{A3D897F1-E7EC-E743-B507-ACB354B1C6B7}" type="parTrans" cxnId="{B5297264-6BBF-704D-8BC4-DA3B809BA59C}">
      <dgm:prSet/>
      <dgm:spPr/>
      <dgm:t>
        <a:bodyPr/>
        <a:lstStyle/>
        <a:p>
          <a:endParaRPr lang="en-US"/>
        </a:p>
      </dgm:t>
    </dgm:pt>
    <dgm:pt modelId="{1DB9F92A-590D-2C4A-A269-D86BA48D5276}" type="sibTrans" cxnId="{B5297264-6BBF-704D-8BC4-DA3B809BA59C}">
      <dgm:prSet/>
      <dgm:spPr/>
      <dgm:t>
        <a:bodyPr/>
        <a:lstStyle/>
        <a:p>
          <a:endParaRPr lang="en-US"/>
        </a:p>
      </dgm:t>
    </dgm:pt>
    <dgm:pt modelId="{0176FE9C-A757-E64F-8047-4A164AA1C901}">
      <dgm:prSet phldrT="[Text]"/>
      <dgm:spPr/>
      <dgm:t>
        <a:bodyPr/>
        <a:lstStyle/>
        <a:p>
          <a:r>
            <a:rPr lang="en-US" dirty="0" smtClean="0"/>
            <a:t>Clean Production</a:t>
          </a:r>
          <a:endParaRPr lang="en-US" dirty="0"/>
        </a:p>
      </dgm:t>
    </dgm:pt>
    <dgm:pt modelId="{798AEDFE-60AA-DD44-8C3C-E942434D615B}" type="parTrans" cxnId="{1066A29C-C614-A946-836D-B4B614F88D53}">
      <dgm:prSet/>
      <dgm:spPr/>
      <dgm:t>
        <a:bodyPr/>
        <a:lstStyle/>
        <a:p>
          <a:endParaRPr lang="en-US"/>
        </a:p>
      </dgm:t>
    </dgm:pt>
    <dgm:pt modelId="{CA527859-E1F6-C240-97FC-AA97ECB97744}" type="sibTrans" cxnId="{1066A29C-C614-A946-836D-B4B614F88D53}">
      <dgm:prSet/>
      <dgm:spPr/>
      <dgm:t>
        <a:bodyPr/>
        <a:lstStyle/>
        <a:p>
          <a:endParaRPr lang="en-US"/>
        </a:p>
      </dgm:t>
    </dgm:pt>
    <dgm:pt modelId="{FAB82E3E-CE7A-8D43-A918-CAEB939911F3}">
      <dgm:prSet phldrT="[Text]" custT="1"/>
      <dgm:spPr/>
      <dgm:t>
        <a:bodyPr/>
        <a:lstStyle/>
        <a:p>
          <a:r>
            <a:rPr lang="en-US" sz="1600" dirty="0" smtClean="0"/>
            <a:t>…</a:t>
          </a:r>
          <a:endParaRPr lang="en-US" sz="1600" dirty="0"/>
        </a:p>
      </dgm:t>
    </dgm:pt>
    <dgm:pt modelId="{C463DECF-D2A7-BE46-B20E-F0F57A0C0A42}" type="parTrans" cxnId="{BBE9F67B-1EB6-3242-9347-BFAA79CCE299}">
      <dgm:prSet/>
      <dgm:spPr/>
      <dgm:t>
        <a:bodyPr/>
        <a:lstStyle/>
        <a:p>
          <a:endParaRPr lang="en-US"/>
        </a:p>
      </dgm:t>
    </dgm:pt>
    <dgm:pt modelId="{A54DF427-368B-974D-8B45-DAAE4A8AA42A}" type="sibTrans" cxnId="{BBE9F67B-1EB6-3242-9347-BFAA79CCE299}">
      <dgm:prSet/>
      <dgm:spPr/>
      <dgm:t>
        <a:bodyPr/>
        <a:lstStyle/>
        <a:p>
          <a:endParaRPr lang="en-US"/>
        </a:p>
      </dgm:t>
    </dgm:pt>
    <dgm:pt modelId="{D8E25C4E-CDEA-0D42-8C4B-577131CD9924}">
      <dgm:prSet phldrT="[Text]"/>
      <dgm:spPr/>
      <dgm:t>
        <a:bodyPr/>
        <a:lstStyle/>
        <a:p>
          <a:r>
            <a:rPr lang="en-US" dirty="0" smtClean="0"/>
            <a:t>Environmental Investment</a:t>
          </a:r>
          <a:endParaRPr lang="en-US" dirty="0"/>
        </a:p>
      </dgm:t>
    </dgm:pt>
    <dgm:pt modelId="{3272A782-7C84-BD48-BC58-FCCDCA252C9B}" type="parTrans" cxnId="{08474784-AD53-EB44-AE3B-141FA71E2437}">
      <dgm:prSet/>
      <dgm:spPr/>
      <dgm:t>
        <a:bodyPr/>
        <a:lstStyle/>
        <a:p>
          <a:endParaRPr lang="en-US"/>
        </a:p>
      </dgm:t>
    </dgm:pt>
    <dgm:pt modelId="{892E86E7-28B6-0D41-9610-D45BB189A7FA}" type="sibTrans" cxnId="{08474784-AD53-EB44-AE3B-141FA71E2437}">
      <dgm:prSet/>
      <dgm:spPr/>
      <dgm:t>
        <a:bodyPr/>
        <a:lstStyle/>
        <a:p>
          <a:endParaRPr lang="en-US"/>
        </a:p>
      </dgm:t>
    </dgm:pt>
    <dgm:pt modelId="{63AE7148-9F3B-C944-AB38-C1EC34D08B9E}">
      <dgm:prSet phldrT="[Text]"/>
      <dgm:spPr/>
      <dgm:t>
        <a:bodyPr/>
        <a:lstStyle/>
        <a:p>
          <a:r>
            <a:rPr lang="en-US" dirty="0" smtClean="0"/>
            <a:t>Monitoring Automation</a:t>
          </a:r>
          <a:endParaRPr lang="en-US" dirty="0"/>
        </a:p>
      </dgm:t>
    </dgm:pt>
    <dgm:pt modelId="{1F17F288-5561-9C40-BE26-6F9ED82FAF55}" type="parTrans" cxnId="{139268FD-5A06-354C-B779-F0BBA40CACA2}">
      <dgm:prSet/>
      <dgm:spPr/>
      <dgm:t>
        <a:bodyPr/>
        <a:lstStyle/>
        <a:p>
          <a:endParaRPr lang="en-US"/>
        </a:p>
      </dgm:t>
    </dgm:pt>
    <dgm:pt modelId="{64C32434-7508-2548-A5E9-502B535CA6F2}" type="sibTrans" cxnId="{139268FD-5A06-354C-B779-F0BBA40CACA2}">
      <dgm:prSet/>
      <dgm:spPr/>
      <dgm:t>
        <a:bodyPr/>
        <a:lstStyle/>
        <a:p>
          <a:endParaRPr lang="en-US"/>
        </a:p>
      </dgm:t>
    </dgm:pt>
    <dgm:pt modelId="{452CC519-7AE8-0244-8E21-289DD1C0041F}">
      <dgm:prSet phldrT="[Text]" custT="1"/>
      <dgm:spPr/>
      <dgm:t>
        <a:bodyPr/>
        <a:lstStyle/>
        <a:p>
          <a:r>
            <a:rPr lang="en-US" sz="1600" dirty="0" smtClean="0"/>
            <a:t>…</a:t>
          </a:r>
          <a:endParaRPr lang="en-US" sz="1600" dirty="0"/>
        </a:p>
      </dgm:t>
    </dgm:pt>
    <dgm:pt modelId="{500D0C21-7A64-314C-B048-32356E9198B6}" type="parTrans" cxnId="{1BD1334C-7932-B74F-8D08-5F803EED579E}">
      <dgm:prSet/>
      <dgm:spPr/>
      <dgm:t>
        <a:bodyPr/>
        <a:lstStyle/>
        <a:p>
          <a:endParaRPr lang="en-US"/>
        </a:p>
      </dgm:t>
    </dgm:pt>
    <dgm:pt modelId="{971FE1AE-EAF6-FC47-B660-7BABA57F8412}" type="sibTrans" cxnId="{1BD1334C-7932-B74F-8D08-5F803EED579E}">
      <dgm:prSet/>
      <dgm:spPr/>
      <dgm:t>
        <a:bodyPr/>
        <a:lstStyle/>
        <a:p>
          <a:endParaRPr lang="en-US"/>
        </a:p>
      </dgm:t>
    </dgm:pt>
    <dgm:pt modelId="{5648C121-D72C-EC40-BA15-0A97A01F6E03}">
      <dgm:prSet phldrT="[Text]"/>
      <dgm:spPr/>
      <dgm:t>
        <a:bodyPr/>
        <a:lstStyle/>
        <a:p>
          <a:r>
            <a:rPr lang="en-US" dirty="0" smtClean="0"/>
            <a:t>Statistics and Measurements</a:t>
          </a:r>
          <a:endParaRPr lang="en-US" dirty="0"/>
        </a:p>
      </dgm:t>
    </dgm:pt>
    <dgm:pt modelId="{33DE5DBB-C3B0-BA44-AD9F-368B207E477B}" type="parTrans" cxnId="{117D0F60-C884-AF49-88C6-E53FA29D0789}">
      <dgm:prSet/>
      <dgm:spPr/>
      <dgm:t>
        <a:bodyPr/>
        <a:lstStyle/>
        <a:p>
          <a:endParaRPr lang="en-US"/>
        </a:p>
      </dgm:t>
    </dgm:pt>
    <dgm:pt modelId="{AA950951-9909-9A40-A78F-4B7058A3D413}" type="sibTrans" cxnId="{117D0F60-C884-AF49-88C6-E53FA29D0789}">
      <dgm:prSet/>
      <dgm:spPr/>
      <dgm:t>
        <a:bodyPr/>
        <a:lstStyle/>
        <a:p>
          <a:endParaRPr lang="en-US"/>
        </a:p>
      </dgm:t>
    </dgm:pt>
    <dgm:pt modelId="{3A249051-D846-BD41-B728-0DA0B9ACF9F0}">
      <dgm:prSet phldrT="[Text]"/>
      <dgm:spPr/>
      <dgm:t>
        <a:bodyPr/>
        <a:lstStyle/>
        <a:p>
          <a:r>
            <a:rPr lang="en-US" dirty="0" smtClean="0"/>
            <a:t>Elimination of Outdated Production</a:t>
          </a:r>
          <a:endParaRPr lang="en-US" dirty="0"/>
        </a:p>
      </dgm:t>
    </dgm:pt>
    <dgm:pt modelId="{E8561BFF-5453-0345-8F0D-FA917BC5655C}" type="parTrans" cxnId="{5BE7F174-6DDC-8E42-BC3D-1D143F9BA91C}">
      <dgm:prSet/>
      <dgm:spPr/>
      <dgm:t>
        <a:bodyPr/>
        <a:lstStyle/>
        <a:p>
          <a:endParaRPr lang="en-US"/>
        </a:p>
      </dgm:t>
    </dgm:pt>
    <dgm:pt modelId="{679682E9-1B73-8A4F-84FC-097EC1527FE8}" type="sibTrans" cxnId="{5BE7F174-6DDC-8E42-BC3D-1D143F9BA91C}">
      <dgm:prSet/>
      <dgm:spPr/>
      <dgm:t>
        <a:bodyPr/>
        <a:lstStyle/>
        <a:p>
          <a:endParaRPr lang="en-US"/>
        </a:p>
      </dgm:t>
    </dgm:pt>
    <dgm:pt modelId="{BAB20926-EBEC-2A44-B53C-512E84AB948C}">
      <dgm:prSet phldrT="[Text]" custT="1"/>
      <dgm:spPr/>
      <dgm:t>
        <a:bodyPr/>
        <a:lstStyle/>
        <a:p>
          <a:r>
            <a:rPr lang="en-US" sz="1600" dirty="0" smtClean="0"/>
            <a:t>…</a:t>
          </a:r>
          <a:endParaRPr lang="en-US" sz="1600" dirty="0"/>
        </a:p>
      </dgm:t>
    </dgm:pt>
    <dgm:pt modelId="{CD18C7D3-7E10-6940-880E-33A9962C5193}" type="parTrans" cxnId="{7D8D9599-9EE6-9C4C-88DA-2B3855155D72}">
      <dgm:prSet/>
      <dgm:spPr/>
      <dgm:t>
        <a:bodyPr/>
        <a:lstStyle/>
        <a:p>
          <a:endParaRPr lang="en-US"/>
        </a:p>
      </dgm:t>
    </dgm:pt>
    <dgm:pt modelId="{82130D13-62D2-CD4B-89EB-389DB0F924A4}" type="sibTrans" cxnId="{7D8D9599-9EE6-9C4C-88DA-2B3855155D72}">
      <dgm:prSet/>
      <dgm:spPr/>
      <dgm:t>
        <a:bodyPr/>
        <a:lstStyle/>
        <a:p>
          <a:endParaRPr lang="en-US"/>
        </a:p>
      </dgm:t>
    </dgm:pt>
    <dgm:pt modelId="{4D879520-5FF5-1544-BA5A-26E62C608E93}">
      <dgm:prSet phldrT="[Text]"/>
      <dgm:spPr/>
      <dgm:t>
        <a:bodyPr/>
        <a:lstStyle/>
        <a:p>
          <a:r>
            <a:rPr lang="en-US" dirty="0" smtClean="0"/>
            <a:t>Management System</a:t>
          </a:r>
          <a:endParaRPr lang="en-US" dirty="0"/>
        </a:p>
      </dgm:t>
    </dgm:pt>
    <dgm:pt modelId="{CF0C2C16-1895-4843-9C0D-3286013BA8FA}" type="parTrans" cxnId="{03B43379-7180-3D48-B154-C57ADDAC7D8F}">
      <dgm:prSet/>
      <dgm:spPr/>
      <dgm:t>
        <a:bodyPr/>
        <a:lstStyle/>
        <a:p>
          <a:endParaRPr lang="en-US"/>
        </a:p>
      </dgm:t>
    </dgm:pt>
    <dgm:pt modelId="{BC0650A2-ECE2-BE4E-AA94-6DDB903C0757}" type="sibTrans" cxnId="{03B43379-7180-3D48-B154-C57ADDAC7D8F}">
      <dgm:prSet/>
      <dgm:spPr/>
      <dgm:t>
        <a:bodyPr/>
        <a:lstStyle/>
        <a:p>
          <a:endParaRPr lang="en-US"/>
        </a:p>
      </dgm:t>
    </dgm:pt>
    <dgm:pt modelId="{02C77375-7717-8E44-8D39-727FF92FE44C}">
      <dgm:prSet phldrT="[Text]"/>
      <dgm:spPr/>
      <dgm:t>
        <a:bodyPr/>
        <a:lstStyle/>
        <a:p>
          <a:r>
            <a:rPr lang="en-US" dirty="0" smtClean="0"/>
            <a:t>Energy Efficiency Projects</a:t>
          </a:r>
          <a:endParaRPr lang="en-US" dirty="0"/>
        </a:p>
      </dgm:t>
    </dgm:pt>
    <dgm:pt modelId="{C43E17CF-2E23-6340-803C-6D2CFA6DBCAB}" type="parTrans" cxnId="{1939A62B-684F-2C42-A051-F8846EDCD73F}">
      <dgm:prSet/>
      <dgm:spPr/>
      <dgm:t>
        <a:bodyPr/>
        <a:lstStyle/>
        <a:p>
          <a:endParaRPr lang="en-US"/>
        </a:p>
      </dgm:t>
    </dgm:pt>
    <dgm:pt modelId="{E06287DE-620A-7F45-8A28-A9DE1CD64029}" type="sibTrans" cxnId="{1939A62B-684F-2C42-A051-F8846EDCD73F}">
      <dgm:prSet/>
      <dgm:spPr/>
      <dgm:t>
        <a:bodyPr/>
        <a:lstStyle/>
        <a:p>
          <a:endParaRPr lang="en-US"/>
        </a:p>
      </dgm:t>
    </dgm:pt>
    <dgm:pt modelId="{B0ECB5B9-9CA7-A349-B6C0-472A8654F658}">
      <dgm:prSet phldrT="[Text]" custT="1"/>
      <dgm:spPr/>
      <dgm:t>
        <a:bodyPr/>
        <a:lstStyle/>
        <a:p>
          <a:r>
            <a:rPr lang="en-US" sz="1600" dirty="0" smtClean="0"/>
            <a:t>…</a:t>
          </a:r>
          <a:endParaRPr lang="en-US" sz="1600" dirty="0"/>
        </a:p>
      </dgm:t>
    </dgm:pt>
    <dgm:pt modelId="{6CB6681B-F007-A444-8FDF-4D54E96D32D6}" type="parTrans" cxnId="{033112DE-6004-354C-A2C3-D46C641C56F3}">
      <dgm:prSet/>
      <dgm:spPr/>
      <dgm:t>
        <a:bodyPr/>
        <a:lstStyle/>
        <a:p>
          <a:endParaRPr lang="en-US"/>
        </a:p>
      </dgm:t>
    </dgm:pt>
    <dgm:pt modelId="{23A904FD-EA26-3F4D-AB9A-B46FC424BA9C}" type="sibTrans" cxnId="{033112DE-6004-354C-A2C3-D46C641C56F3}">
      <dgm:prSet/>
      <dgm:spPr/>
      <dgm:t>
        <a:bodyPr/>
        <a:lstStyle/>
        <a:p>
          <a:endParaRPr lang="en-US"/>
        </a:p>
      </dgm:t>
    </dgm:pt>
    <dgm:pt modelId="{0E2C5514-425B-7040-A76E-05991F35BC51}">
      <dgm:prSet phldrT="[Text]"/>
      <dgm:spPr/>
      <dgm:t>
        <a:bodyPr/>
        <a:lstStyle/>
        <a:p>
          <a:r>
            <a:rPr lang="en-US" dirty="0" smtClean="0"/>
            <a:t>Carbon Trading</a:t>
          </a:r>
          <a:endParaRPr lang="en-US" dirty="0"/>
        </a:p>
      </dgm:t>
    </dgm:pt>
    <dgm:pt modelId="{60767B2F-9EA7-2344-8BA2-AE0CB33B1A23}" type="parTrans" cxnId="{F0861984-E9DD-5346-B23F-21B85F879548}">
      <dgm:prSet/>
      <dgm:spPr/>
      <dgm:t>
        <a:bodyPr/>
        <a:lstStyle/>
        <a:p>
          <a:endParaRPr lang="en-US"/>
        </a:p>
      </dgm:t>
    </dgm:pt>
    <dgm:pt modelId="{6D05427D-F4E2-A140-934F-5923C85A22FF}" type="sibTrans" cxnId="{F0861984-E9DD-5346-B23F-21B85F879548}">
      <dgm:prSet/>
      <dgm:spPr/>
      <dgm:t>
        <a:bodyPr/>
        <a:lstStyle/>
        <a:p>
          <a:endParaRPr lang="en-US"/>
        </a:p>
      </dgm:t>
    </dgm:pt>
    <dgm:pt modelId="{46BFC615-FF9A-CD4B-A6CE-C8D5AF5171D1}">
      <dgm:prSet phldrT="[Text]" custT="1"/>
      <dgm:spPr/>
      <dgm:t>
        <a:bodyPr/>
        <a:lstStyle/>
        <a:p>
          <a:r>
            <a:rPr lang="en-US" sz="1600" dirty="0" smtClean="0"/>
            <a:t>…</a:t>
          </a:r>
          <a:endParaRPr lang="en-US" sz="1600" dirty="0"/>
        </a:p>
      </dgm:t>
    </dgm:pt>
    <dgm:pt modelId="{21E9653B-D9B7-9745-AD91-F633EB71F2A0}" type="parTrans" cxnId="{15727D1D-3CCE-6D4B-BA3C-88EF284C85F8}">
      <dgm:prSet/>
      <dgm:spPr/>
      <dgm:t>
        <a:bodyPr/>
        <a:lstStyle/>
        <a:p>
          <a:endParaRPr lang="en-US"/>
        </a:p>
      </dgm:t>
    </dgm:pt>
    <dgm:pt modelId="{217BE25F-5A10-DF49-AB43-E7A71D2933EF}" type="sibTrans" cxnId="{15727D1D-3CCE-6D4B-BA3C-88EF284C85F8}">
      <dgm:prSet/>
      <dgm:spPr/>
      <dgm:t>
        <a:bodyPr/>
        <a:lstStyle/>
        <a:p>
          <a:endParaRPr lang="en-US"/>
        </a:p>
      </dgm:t>
    </dgm:pt>
    <dgm:pt modelId="{D092A1CC-4687-7D45-9B5D-FE70A280E8F9}">
      <dgm:prSet phldrT="[Text]"/>
      <dgm:spPr/>
      <dgm:t>
        <a:bodyPr/>
        <a:lstStyle/>
        <a:p>
          <a:r>
            <a:rPr lang="en-US" dirty="0" smtClean="0"/>
            <a:t>Solar PV</a:t>
          </a:r>
          <a:endParaRPr lang="en-US" dirty="0"/>
        </a:p>
      </dgm:t>
    </dgm:pt>
    <dgm:pt modelId="{AFA8BCA1-78C6-1C4C-A0C9-DF2B892D352C}" type="parTrans" cxnId="{82905982-B347-7D4F-9A1B-F56A21FE66E9}">
      <dgm:prSet/>
      <dgm:spPr/>
      <dgm:t>
        <a:bodyPr/>
        <a:lstStyle/>
        <a:p>
          <a:endParaRPr lang="en-US"/>
        </a:p>
      </dgm:t>
    </dgm:pt>
    <dgm:pt modelId="{B86E426D-D8DA-2B4D-A4E0-6FEA2D6E8802}" type="sibTrans" cxnId="{82905982-B347-7D4F-9A1B-F56A21FE66E9}">
      <dgm:prSet/>
      <dgm:spPr/>
      <dgm:t>
        <a:bodyPr/>
        <a:lstStyle/>
        <a:p>
          <a:endParaRPr lang="en-US"/>
        </a:p>
      </dgm:t>
    </dgm:pt>
    <dgm:pt modelId="{2B95AC6F-7799-0943-B63C-350ADDB2D047}">
      <dgm:prSet phldrT="[Text]"/>
      <dgm:spPr/>
      <dgm:t>
        <a:bodyPr/>
        <a:lstStyle/>
        <a:p>
          <a:r>
            <a:rPr lang="en-US" dirty="0" smtClean="0"/>
            <a:t>Biofuels Use</a:t>
          </a:r>
          <a:endParaRPr lang="en-US" dirty="0"/>
        </a:p>
      </dgm:t>
    </dgm:pt>
    <dgm:pt modelId="{32369CF4-27B0-8F4E-90A2-EB2415399958}" type="parTrans" cxnId="{42EC12D2-1108-4B40-AFCC-E8AA21636D2E}">
      <dgm:prSet/>
      <dgm:spPr/>
      <dgm:t>
        <a:bodyPr/>
        <a:lstStyle/>
        <a:p>
          <a:endParaRPr lang="en-US"/>
        </a:p>
      </dgm:t>
    </dgm:pt>
    <dgm:pt modelId="{308ED153-C4F7-254A-B3AF-2F83C4EDD1E4}" type="sibTrans" cxnId="{42EC12D2-1108-4B40-AFCC-E8AA21636D2E}">
      <dgm:prSet/>
      <dgm:spPr/>
      <dgm:t>
        <a:bodyPr/>
        <a:lstStyle/>
        <a:p>
          <a:endParaRPr lang="en-US"/>
        </a:p>
      </dgm:t>
    </dgm:pt>
    <dgm:pt modelId="{DB38143E-DF5E-284F-AE26-25168D8CCFBC}">
      <dgm:prSet phldrT="[Text]" custT="1"/>
      <dgm:spPr/>
      <dgm:t>
        <a:bodyPr/>
        <a:lstStyle/>
        <a:p>
          <a:r>
            <a:rPr lang="en-US" sz="1600" dirty="0" smtClean="0"/>
            <a:t>…</a:t>
          </a:r>
          <a:endParaRPr lang="en-US" sz="1600" dirty="0"/>
        </a:p>
      </dgm:t>
    </dgm:pt>
    <dgm:pt modelId="{D2DE036B-41A8-6D4A-80F1-DBB7EB96DCD3}" type="parTrans" cxnId="{DAC3B7F4-E855-F240-9A5B-169E923B1CDF}">
      <dgm:prSet/>
      <dgm:spPr/>
      <dgm:t>
        <a:bodyPr/>
        <a:lstStyle/>
        <a:p>
          <a:endParaRPr lang="en-US"/>
        </a:p>
      </dgm:t>
    </dgm:pt>
    <dgm:pt modelId="{F9DCD884-BD25-3843-B3F3-DB9FE79FFCA2}" type="sibTrans" cxnId="{DAC3B7F4-E855-F240-9A5B-169E923B1CDF}">
      <dgm:prSet/>
      <dgm:spPr/>
      <dgm:t>
        <a:bodyPr/>
        <a:lstStyle/>
        <a:p>
          <a:endParaRPr lang="en-US"/>
        </a:p>
      </dgm:t>
    </dgm:pt>
    <dgm:pt modelId="{4A00D058-B96B-DD49-9523-8BFF0A24051D}" type="pres">
      <dgm:prSet presAssocID="{6EBDDFF5-FFCC-3040-BD03-EE3B717CC4DB}" presName="diagram" presStyleCnt="0">
        <dgm:presLayoutVars>
          <dgm:chPref val="1"/>
          <dgm:dir/>
          <dgm:animOne val="branch"/>
          <dgm:animLvl val="lvl"/>
          <dgm:resizeHandles val="exact"/>
        </dgm:presLayoutVars>
      </dgm:prSet>
      <dgm:spPr/>
      <dgm:t>
        <a:bodyPr/>
        <a:lstStyle/>
        <a:p>
          <a:endParaRPr lang="zh-CN" altLang="en-US"/>
        </a:p>
      </dgm:t>
    </dgm:pt>
    <dgm:pt modelId="{7B5F9DDE-5A7F-8E4B-8EB3-A8BE52AAF9DE}" type="pres">
      <dgm:prSet presAssocID="{C8F72905-D3CF-8846-9F75-1FD7159FC5E7}" presName="root1" presStyleCnt="0"/>
      <dgm:spPr/>
    </dgm:pt>
    <dgm:pt modelId="{EDFCF487-D913-E74A-9C72-6AD2074369B4}" type="pres">
      <dgm:prSet presAssocID="{C8F72905-D3CF-8846-9F75-1FD7159FC5E7}" presName="LevelOneTextNode" presStyleLbl="node0" presStyleIdx="0" presStyleCnt="1">
        <dgm:presLayoutVars>
          <dgm:chPref val="3"/>
        </dgm:presLayoutVars>
      </dgm:prSet>
      <dgm:spPr/>
      <dgm:t>
        <a:bodyPr/>
        <a:lstStyle/>
        <a:p>
          <a:endParaRPr lang="zh-CN" altLang="en-US"/>
        </a:p>
      </dgm:t>
    </dgm:pt>
    <dgm:pt modelId="{7BA0D945-3040-F347-9E0B-C59C57E90009}" type="pres">
      <dgm:prSet presAssocID="{C8F72905-D3CF-8846-9F75-1FD7159FC5E7}" presName="level2hierChild" presStyleCnt="0"/>
      <dgm:spPr/>
    </dgm:pt>
    <dgm:pt modelId="{094F2251-157F-8F42-BE02-0A54C83AEB52}" type="pres">
      <dgm:prSet presAssocID="{8B0F11F5-164D-A64C-8534-E76A0DFF0E30}" presName="conn2-1" presStyleLbl="parChTrans1D2" presStyleIdx="0" presStyleCnt="3"/>
      <dgm:spPr/>
      <dgm:t>
        <a:bodyPr/>
        <a:lstStyle/>
        <a:p>
          <a:endParaRPr lang="zh-CN" altLang="en-US"/>
        </a:p>
      </dgm:t>
    </dgm:pt>
    <dgm:pt modelId="{BEDAEDBA-938A-E042-AAE9-056EA4B67E77}" type="pres">
      <dgm:prSet presAssocID="{8B0F11F5-164D-A64C-8534-E76A0DFF0E30}" presName="connTx" presStyleLbl="parChTrans1D2" presStyleIdx="0" presStyleCnt="3"/>
      <dgm:spPr/>
      <dgm:t>
        <a:bodyPr/>
        <a:lstStyle/>
        <a:p>
          <a:endParaRPr lang="zh-CN" altLang="en-US"/>
        </a:p>
      </dgm:t>
    </dgm:pt>
    <dgm:pt modelId="{C607B43D-BDDE-DD4C-BFC9-956E244F9334}" type="pres">
      <dgm:prSet presAssocID="{84927964-85A9-5441-B2CE-970814AAC0B8}" presName="root2" presStyleCnt="0"/>
      <dgm:spPr/>
    </dgm:pt>
    <dgm:pt modelId="{C972D4C8-995F-EC4E-9D29-75482CC91670}" type="pres">
      <dgm:prSet presAssocID="{84927964-85A9-5441-B2CE-970814AAC0B8}" presName="LevelTwoTextNode" presStyleLbl="node2" presStyleIdx="0" presStyleCnt="3">
        <dgm:presLayoutVars>
          <dgm:chPref val="3"/>
        </dgm:presLayoutVars>
      </dgm:prSet>
      <dgm:spPr/>
      <dgm:t>
        <a:bodyPr/>
        <a:lstStyle/>
        <a:p>
          <a:endParaRPr lang="zh-CN" altLang="en-US"/>
        </a:p>
      </dgm:t>
    </dgm:pt>
    <dgm:pt modelId="{A18C8916-C2B3-4F4A-8B9B-66512D5BD949}" type="pres">
      <dgm:prSet presAssocID="{84927964-85A9-5441-B2CE-970814AAC0B8}" presName="level3hierChild" presStyleCnt="0"/>
      <dgm:spPr/>
    </dgm:pt>
    <dgm:pt modelId="{5D379CC5-89D5-E046-9444-9EE35E54366F}" type="pres">
      <dgm:prSet presAssocID="{1FE8B498-DB54-3740-8AE2-5272AEB6B55B}" presName="conn2-1" presStyleLbl="parChTrans1D3" presStyleIdx="0" presStyleCnt="6"/>
      <dgm:spPr/>
      <dgm:t>
        <a:bodyPr/>
        <a:lstStyle/>
        <a:p>
          <a:endParaRPr lang="zh-CN" altLang="en-US"/>
        </a:p>
      </dgm:t>
    </dgm:pt>
    <dgm:pt modelId="{91AECEE6-B629-A64C-9186-23DEA15FDDF8}" type="pres">
      <dgm:prSet presAssocID="{1FE8B498-DB54-3740-8AE2-5272AEB6B55B}" presName="connTx" presStyleLbl="parChTrans1D3" presStyleIdx="0" presStyleCnt="6"/>
      <dgm:spPr/>
      <dgm:t>
        <a:bodyPr/>
        <a:lstStyle/>
        <a:p>
          <a:endParaRPr lang="zh-CN" altLang="en-US"/>
        </a:p>
      </dgm:t>
    </dgm:pt>
    <dgm:pt modelId="{4C09A7F9-8FC5-0B4F-A4D8-4C98D9B014AC}" type="pres">
      <dgm:prSet presAssocID="{C1C54189-58D7-5D43-A6D4-E092BC8EE31F}" presName="root2" presStyleCnt="0"/>
      <dgm:spPr/>
    </dgm:pt>
    <dgm:pt modelId="{6F59682B-C68E-B64B-8A59-9804ECE6AFBC}" type="pres">
      <dgm:prSet presAssocID="{C1C54189-58D7-5D43-A6D4-E092BC8EE31F}" presName="LevelTwoTextNode" presStyleLbl="node3" presStyleIdx="0" presStyleCnt="6">
        <dgm:presLayoutVars>
          <dgm:chPref val="3"/>
        </dgm:presLayoutVars>
      </dgm:prSet>
      <dgm:spPr/>
      <dgm:t>
        <a:bodyPr/>
        <a:lstStyle/>
        <a:p>
          <a:endParaRPr lang="zh-CN" altLang="en-US"/>
        </a:p>
      </dgm:t>
    </dgm:pt>
    <dgm:pt modelId="{43FA7125-F732-D448-9A85-822EC026DDDD}" type="pres">
      <dgm:prSet presAssocID="{C1C54189-58D7-5D43-A6D4-E092BC8EE31F}" presName="level3hierChild" presStyleCnt="0"/>
      <dgm:spPr/>
    </dgm:pt>
    <dgm:pt modelId="{3B418716-ACD7-AB42-9F42-FA6A19FFCD4B}" type="pres">
      <dgm:prSet presAssocID="{A3D897F1-E7EC-E743-B507-ACB354B1C6B7}" presName="conn2-1" presStyleLbl="parChTrans1D4" presStyleIdx="0" presStyleCnt="17"/>
      <dgm:spPr/>
      <dgm:t>
        <a:bodyPr/>
        <a:lstStyle/>
        <a:p>
          <a:endParaRPr lang="zh-CN" altLang="en-US"/>
        </a:p>
      </dgm:t>
    </dgm:pt>
    <dgm:pt modelId="{F148BFE5-9811-D649-96B3-5731E692DEC2}" type="pres">
      <dgm:prSet presAssocID="{A3D897F1-E7EC-E743-B507-ACB354B1C6B7}" presName="connTx" presStyleLbl="parChTrans1D4" presStyleIdx="0" presStyleCnt="17"/>
      <dgm:spPr/>
      <dgm:t>
        <a:bodyPr/>
        <a:lstStyle/>
        <a:p>
          <a:endParaRPr lang="zh-CN" altLang="en-US"/>
        </a:p>
      </dgm:t>
    </dgm:pt>
    <dgm:pt modelId="{905546C5-F4E6-0341-9653-813EDF0AFA79}" type="pres">
      <dgm:prSet presAssocID="{F68A4F55-A979-9F46-9C94-95096BAAB6DB}" presName="root2" presStyleCnt="0"/>
      <dgm:spPr/>
    </dgm:pt>
    <dgm:pt modelId="{E9A1F89D-1443-3E4A-9EA1-5954A4DD1C17}" type="pres">
      <dgm:prSet presAssocID="{F68A4F55-A979-9F46-9C94-95096BAAB6DB}" presName="LevelTwoTextNode" presStyleLbl="node4" presStyleIdx="0" presStyleCnt="17">
        <dgm:presLayoutVars>
          <dgm:chPref val="3"/>
        </dgm:presLayoutVars>
      </dgm:prSet>
      <dgm:spPr/>
      <dgm:t>
        <a:bodyPr/>
        <a:lstStyle/>
        <a:p>
          <a:endParaRPr lang="en-US"/>
        </a:p>
      </dgm:t>
    </dgm:pt>
    <dgm:pt modelId="{442B3AF1-0477-D04B-9F28-215408EE98C1}" type="pres">
      <dgm:prSet presAssocID="{F68A4F55-A979-9F46-9C94-95096BAAB6DB}" presName="level3hierChild" presStyleCnt="0"/>
      <dgm:spPr/>
    </dgm:pt>
    <dgm:pt modelId="{8344FC4E-70CE-A64D-9A34-FE16E8CAEA4C}" type="pres">
      <dgm:prSet presAssocID="{798AEDFE-60AA-DD44-8C3C-E942434D615B}" presName="conn2-1" presStyleLbl="parChTrans1D4" presStyleIdx="1" presStyleCnt="17"/>
      <dgm:spPr/>
      <dgm:t>
        <a:bodyPr/>
        <a:lstStyle/>
        <a:p>
          <a:endParaRPr lang="zh-CN" altLang="en-US"/>
        </a:p>
      </dgm:t>
    </dgm:pt>
    <dgm:pt modelId="{FB61F4D7-3043-B54D-B11C-71C124F23656}" type="pres">
      <dgm:prSet presAssocID="{798AEDFE-60AA-DD44-8C3C-E942434D615B}" presName="connTx" presStyleLbl="parChTrans1D4" presStyleIdx="1" presStyleCnt="17"/>
      <dgm:spPr/>
      <dgm:t>
        <a:bodyPr/>
        <a:lstStyle/>
        <a:p>
          <a:endParaRPr lang="zh-CN" altLang="en-US"/>
        </a:p>
      </dgm:t>
    </dgm:pt>
    <dgm:pt modelId="{0C26824D-1651-8549-B810-74FC12019D04}" type="pres">
      <dgm:prSet presAssocID="{0176FE9C-A757-E64F-8047-4A164AA1C901}" presName="root2" presStyleCnt="0"/>
      <dgm:spPr/>
    </dgm:pt>
    <dgm:pt modelId="{F9AE02D9-5936-8C48-87C6-1EEEE1A4B3E6}" type="pres">
      <dgm:prSet presAssocID="{0176FE9C-A757-E64F-8047-4A164AA1C901}" presName="LevelTwoTextNode" presStyleLbl="node4" presStyleIdx="1" presStyleCnt="17">
        <dgm:presLayoutVars>
          <dgm:chPref val="3"/>
        </dgm:presLayoutVars>
      </dgm:prSet>
      <dgm:spPr/>
      <dgm:t>
        <a:bodyPr/>
        <a:lstStyle/>
        <a:p>
          <a:endParaRPr lang="en-US"/>
        </a:p>
      </dgm:t>
    </dgm:pt>
    <dgm:pt modelId="{FD6C6934-87BA-1C4A-B794-2C255E307E48}" type="pres">
      <dgm:prSet presAssocID="{0176FE9C-A757-E64F-8047-4A164AA1C901}" presName="level3hierChild" presStyleCnt="0"/>
      <dgm:spPr/>
    </dgm:pt>
    <dgm:pt modelId="{EB490EB9-2ED2-C24B-AE03-C304403CDB3E}" type="pres">
      <dgm:prSet presAssocID="{C463DECF-D2A7-BE46-B20E-F0F57A0C0A42}" presName="conn2-1" presStyleLbl="parChTrans1D4" presStyleIdx="2" presStyleCnt="17"/>
      <dgm:spPr/>
      <dgm:t>
        <a:bodyPr/>
        <a:lstStyle/>
        <a:p>
          <a:endParaRPr lang="zh-CN" altLang="en-US"/>
        </a:p>
      </dgm:t>
    </dgm:pt>
    <dgm:pt modelId="{8F94D0B0-2E2F-484B-9D80-0DEF6383A92A}" type="pres">
      <dgm:prSet presAssocID="{C463DECF-D2A7-BE46-B20E-F0F57A0C0A42}" presName="connTx" presStyleLbl="parChTrans1D4" presStyleIdx="2" presStyleCnt="17"/>
      <dgm:spPr/>
      <dgm:t>
        <a:bodyPr/>
        <a:lstStyle/>
        <a:p>
          <a:endParaRPr lang="zh-CN" altLang="en-US"/>
        </a:p>
      </dgm:t>
    </dgm:pt>
    <dgm:pt modelId="{07A9B6B4-CD17-5349-BF54-278D9FE6646F}" type="pres">
      <dgm:prSet presAssocID="{FAB82E3E-CE7A-8D43-A918-CAEB939911F3}" presName="root2" presStyleCnt="0"/>
      <dgm:spPr/>
    </dgm:pt>
    <dgm:pt modelId="{381EF350-42EE-984F-A31F-3D574BE34847}" type="pres">
      <dgm:prSet presAssocID="{FAB82E3E-CE7A-8D43-A918-CAEB939911F3}" presName="LevelTwoTextNode" presStyleLbl="node4" presStyleIdx="2" presStyleCnt="17">
        <dgm:presLayoutVars>
          <dgm:chPref val="3"/>
        </dgm:presLayoutVars>
      </dgm:prSet>
      <dgm:spPr/>
      <dgm:t>
        <a:bodyPr/>
        <a:lstStyle/>
        <a:p>
          <a:endParaRPr lang="en-US"/>
        </a:p>
      </dgm:t>
    </dgm:pt>
    <dgm:pt modelId="{9F71E15F-D162-AE4A-BF49-8BF5C6CA1F53}" type="pres">
      <dgm:prSet presAssocID="{FAB82E3E-CE7A-8D43-A918-CAEB939911F3}" presName="level3hierChild" presStyleCnt="0"/>
      <dgm:spPr/>
    </dgm:pt>
    <dgm:pt modelId="{A0737858-5664-BD4B-8C01-E461DEAACA74}" type="pres">
      <dgm:prSet presAssocID="{B38E58E8-D1D7-954E-9859-59E66AD207DA}" presName="conn2-1" presStyleLbl="parChTrans1D3" presStyleIdx="1" presStyleCnt="6"/>
      <dgm:spPr/>
      <dgm:t>
        <a:bodyPr/>
        <a:lstStyle/>
        <a:p>
          <a:endParaRPr lang="zh-CN" altLang="en-US"/>
        </a:p>
      </dgm:t>
    </dgm:pt>
    <dgm:pt modelId="{BEE40D19-FB00-A442-98F5-9D3826CF3AB6}" type="pres">
      <dgm:prSet presAssocID="{B38E58E8-D1D7-954E-9859-59E66AD207DA}" presName="connTx" presStyleLbl="parChTrans1D3" presStyleIdx="1" presStyleCnt="6"/>
      <dgm:spPr/>
      <dgm:t>
        <a:bodyPr/>
        <a:lstStyle/>
        <a:p>
          <a:endParaRPr lang="zh-CN" altLang="en-US"/>
        </a:p>
      </dgm:t>
    </dgm:pt>
    <dgm:pt modelId="{D4200783-ABD2-074A-8236-EA89D783275E}" type="pres">
      <dgm:prSet presAssocID="{D97849FA-A1F5-0246-8347-49E99D3B5999}" presName="root2" presStyleCnt="0"/>
      <dgm:spPr/>
    </dgm:pt>
    <dgm:pt modelId="{550A0C06-E605-4949-833F-9A6E0184E2DC}" type="pres">
      <dgm:prSet presAssocID="{D97849FA-A1F5-0246-8347-49E99D3B5999}" presName="LevelTwoTextNode" presStyleLbl="node3" presStyleIdx="1" presStyleCnt="6">
        <dgm:presLayoutVars>
          <dgm:chPref val="3"/>
        </dgm:presLayoutVars>
      </dgm:prSet>
      <dgm:spPr/>
      <dgm:t>
        <a:bodyPr/>
        <a:lstStyle/>
        <a:p>
          <a:endParaRPr lang="zh-CN" altLang="en-US"/>
        </a:p>
      </dgm:t>
    </dgm:pt>
    <dgm:pt modelId="{3A802A35-4435-2E44-A378-62BFFACB156A}" type="pres">
      <dgm:prSet presAssocID="{D97849FA-A1F5-0246-8347-49E99D3B5999}" presName="level3hierChild" presStyleCnt="0"/>
      <dgm:spPr/>
    </dgm:pt>
    <dgm:pt modelId="{425FDC9D-70DD-AA40-AAD6-EE484DB8AE99}" type="pres">
      <dgm:prSet presAssocID="{3272A782-7C84-BD48-BC58-FCCDCA252C9B}" presName="conn2-1" presStyleLbl="parChTrans1D4" presStyleIdx="3" presStyleCnt="17"/>
      <dgm:spPr/>
      <dgm:t>
        <a:bodyPr/>
        <a:lstStyle/>
        <a:p>
          <a:endParaRPr lang="zh-CN" altLang="en-US"/>
        </a:p>
      </dgm:t>
    </dgm:pt>
    <dgm:pt modelId="{35484F4C-990F-1C4B-A4F4-4B1589207D17}" type="pres">
      <dgm:prSet presAssocID="{3272A782-7C84-BD48-BC58-FCCDCA252C9B}" presName="connTx" presStyleLbl="parChTrans1D4" presStyleIdx="3" presStyleCnt="17"/>
      <dgm:spPr/>
      <dgm:t>
        <a:bodyPr/>
        <a:lstStyle/>
        <a:p>
          <a:endParaRPr lang="zh-CN" altLang="en-US"/>
        </a:p>
      </dgm:t>
    </dgm:pt>
    <dgm:pt modelId="{A02F796F-81C6-0745-8721-6C333872A6A4}" type="pres">
      <dgm:prSet presAssocID="{D8E25C4E-CDEA-0D42-8C4B-577131CD9924}" presName="root2" presStyleCnt="0"/>
      <dgm:spPr/>
    </dgm:pt>
    <dgm:pt modelId="{E36783C2-0C59-A849-8997-7A7E90375E54}" type="pres">
      <dgm:prSet presAssocID="{D8E25C4E-CDEA-0D42-8C4B-577131CD9924}" presName="LevelTwoTextNode" presStyleLbl="node4" presStyleIdx="3" presStyleCnt="17">
        <dgm:presLayoutVars>
          <dgm:chPref val="3"/>
        </dgm:presLayoutVars>
      </dgm:prSet>
      <dgm:spPr/>
      <dgm:t>
        <a:bodyPr/>
        <a:lstStyle/>
        <a:p>
          <a:endParaRPr lang="en-US"/>
        </a:p>
      </dgm:t>
    </dgm:pt>
    <dgm:pt modelId="{7626D49E-DD0C-FE42-B472-6BB5C0C7BE07}" type="pres">
      <dgm:prSet presAssocID="{D8E25C4E-CDEA-0D42-8C4B-577131CD9924}" presName="level3hierChild" presStyleCnt="0"/>
      <dgm:spPr/>
    </dgm:pt>
    <dgm:pt modelId="{AEEAEB5C-556A-3C4E-BBEB-70E864B59017}" type="pres">
      <dgm:prSet presAssocID="{1F17F288-5561-9C40-BE26-6F9ED82FAF55}" presName="conn2-1" presStyleLbl="parChTrans1D4" presStyleIdx="4" presStyleCnt="17"/>
      <dgm:spPr/>
      <dgm:t>
        <a:bodyPr/>
        <a:lstStyle/>
        <a:p>
          <a:endParaRPr lang="zh-CN" altLang="en-US"/>
        </a:p>
      </dgm:t>
    </dgm:pt>
    <dgm:pt modelId="{FDAE29D5-469A-7541-AC75-7A87E35226E4}" type="pres">
      <dgm:prSet presAssocID="{1F17F288-5561-9C40-BE26-6F9ED82FAF55}" presName="connTx" presStyleLbl="parChTrans1D4" presStyleIdx="4" presStyleCnt="17"/>
      <dgm:spPr/>
      <dgm:t>
        <a:bodyPr/>
        <a:lstStyle/>
        <a:p>
          <a:endParaRPr lang="zh-CN" altLang="en-US"/>
        </a:p>
      </dgm:t>
    </dgm:pt>
    <dgm:pt modelId="{AF7319D7-CC45-B542-BA56-A8E3FF6C3AF7}" type="pres">
      <dgm:prSet presAssocID="{63AE7148-9F3B-C944-AB38-C1EC34D08B9E}" presName="root2" presStyleCnt="0"/>
      <dgm:spPr/>
    </dgm:pt>
    <dgm:pt modelId="{E47D72D6-2461-C34C-AE52-89266F72644C}" type="pres">
      <dgm:prSet presAssocID="{63AE7148-9F3B-C944-AB38-C1EC34D08B9E}" presName="LevelTwoTextNode" presStyleLbl="node4" presStyleIdx="4" presStyleCnt="17">
        <dgm:presLayoutVars>
          <dgm:chPref val="3"/>
        </dgm:presLayoutVars>
      </dgm:prSet>
      <dgm:spPr/>
      <dgm:t>
        <a:bodyPr/>
        <a:lstStyle/>
        <a:p>
          <a:endParaRPr lang="en-US"/>
        </a:p>
      </dgm:t>
    </dgm:pt>
    <dgm:pt modelId="{28244DB1-5BC1-5340-9AB3-8759339C9551}" type="pres">
      <dgm:prSet presAssocID="{63AE7148-9F3B-C944-AB38-C1EC34D08B9E}" presName="level3hierChild" presStyleCnt="0"/>
      <dgm:spPr/>
    </dgm:pt>
    <dgm:pt modelId="{8C98C8C7-B898-3F4F-861C-83EC7259094D}" type="pres">
      <dgm:prSet presAssocID="{500D0C21-7A64-314C-B048-32356E9198B6}" presName="conn2-1" presStyleLbl="parChTrans1D4" presStyleIdx="5" presStyleCnt="17"/>
      <dgm:spPr/>
      <dgm:t>
        <a:bodyPr/>
        <a:lstStyle/>
        <a:p>
          <a:endParaRPr lang="zh-CN" altLang="en-US"/>
        </a:p>
      </dgm:t>
    </dgm:pt>
    <dgm:pt modelId="{18E20875-CB68-2343-A3AD-478F23D871EC}" type="pres">
      <dgm:prSet presAssocID="{500D0C21-7A64-314C-B048-32356E9198B6}" presName="connTx" presStyleLbl="parChTrans1D4" presStyleIdx="5" presStyleCnt="17"/>
      <dgm:spPr/>
      <dgm:t>
        <a:bodyPr/>
        <a:lstStyle/>
        <a:p>
          <a:endParaRPr lang="zh-CN" altLang="en-US"/>
        </a:p>
      </dgm:t>
    </dgm:pt>
    <dgm:pt modelId="{ED8591D0-1A60-7642-84D9-20B7E9F12EC4}" type="pres">
      <dgm:prSet presAssocID="{452CC519-7AE8-0244-8E21-289DD1C0041F}" presName="root2" presStyleCnt="0"/>
      <dgm:spPr/>
    </dgm:pt>
    <dgm:pt modelId="{F5375F46-96F5-0345-827E-3C26D4D1A335}" type="pres">
      <dgm:prSet presAssocID="{452CC519-7AE8-0244-8E21-289DD1C0041F}" presName="LevelTwoTextNode" presStyleLbl="node4" presStyleIdx="5" presStyleCnt="17">
        <dgm:presLayoutVars>
          <dgm:chPref val="3"/>
        </dgm:presLayoutVars>
      </dgm:prSet>
      <dgm:spPr/>
      <dgm:t>
        <a:bodyPr/>
        <a:lstStyle/>
        <a:p>
          <a:endParaRPr lang="en-US"/>
        </a:p>
      </dgm:t>
    </dgm:pt>
    <dgm:pt modelId="{ADA08239-3F8D-DB4F-82E4-F1A3F67C6768}" type="pres">
      <dgm:prSet presAssocID="{452CC519-7AE8-0244-8E21-289DD1C0041F}" presName="level3hierChild" presStyleCnt="0"/>
      <dgm:spPr/>
    </dgm:pt>
    <dgm:pt modelId="{63591AF7-3405-1648-8268-EC0E40C29ABF}" type="pres">
      <dgm:prSet presAssocID="{781D61BC-F6E9-5D4A-BA9C-464C08BA248B}" presName="conn2-1" presStyleLbl="parChTrans1D2" presStyleIdx="1" presStyleCnt="3"/>
      <dgm:spPr/>
      <dgm:t>
        <a:bodyPr/>
        <a:lstStyle/>
        <a:p>
          <a:endParaRPr lang="zh-CN" altLang="en-US"/>
        </a:p>
      </dgm:t>
    </dgm:pt>
    <dgm:pt modelId="{82E2AEF0-B847-C347-BA29-EC589AE84374}" type="pres">
      <dgm:prSet presAssocID="{781D61BC-F6E9-5D4A-BA9C-464C08BA248B}" presName="connTx" presStyleLbl="parChTrans1D2" presStyleIdx="1" presStyleCnt="3"/>
      <dgm:spPr/>
      <dgm:t>
        <a:bodyPr/>
        <a:lstStyle/>
        <a:p>
          <a:endParaRPr lang="zh-CN" altLang="en-US"/>
        </a:p>
      </dgm:t>
    </dgm:pt>
    <dgm:pt modelId="{F6C38E87-1A19-6E44-952D-A73B41611D04}" type="pres">
      <dgm:prSet presAssocID="{6A263E35-A20F-9547-B09A-4D123464DF7F}" presName="root2" presStyleCnt="0"/>
      <dgm:spPr/>
    </dgm:pt>
    <dgm:pt modelId="{FFBE0537-7262-B546-974E-7E8CE37A0F34}" type="pres">
      <dgm:prSet presAssocID="{6A263E35-A20F-9547-B09A-4D123464DF7F}" presName="LevelTwoTextNode" presStyleLbl="node2" presStyleIdx="1" presStyleCnt="3">
        <dgm:presLayoutVars>
          <dgm:chPref val="3"/>
        </dgm:presLayoutVars>
      </dgm:prSet>
      <dgm:spPr/>
      <dgm:t>
        <a:bodyPr/>
        <a:lstStyle/>
        <a:p>
          <a:endParaRPr lang="en-US"/>
        </a:p>
      </dgm:t>
    </dgm:pt>
    <dgm:pt modelId="{15AEEE96-201B-064A-A04C-E1040CB886A5}" type="pres">
      <dgm:prSet presAssocID="{6A263E35-A20F-9547-B09A-4D123464DF7F}" presName="level3hierChild" presStyleCnt="0"/>
      <dgm:spPr/>
    </dgm:pt>
    <dgm:pt modelId="{3F4B4C7F-9B89-4B46-AA8C-52D275610E72}" type="pres">
      <dgm:prSet presAssocID="{DB9B3750-D132-3B4B-BA25-FC037BF9687B}" presName="conn2-1" presStyleLbl="parChTrans1D3" presStyleIdx="2" presStyleCnt="6"/>
      <dgm:spPr/>
      <dgm:t>
        <a:bodyPr/>
        <a:lstStyle/>
        <a:p>
          <a:endParaRPr lang="zh-CN" altLang="en-US"/>
        </a:p>
      </dgm:t>
    </dgm:pt>
    <dgm:pt modelId="{D179CA6F-D26D-D440-857D-A7549B0872F5}" type="pres">
      <dgm:prSet presAssocID="{DB9B3750-D132-3B4B-BA25-FC037BF9687B}" presName="connTx" presStyleLbl="parChTrans1D3" presStyleIdx="2" presStyleCnt="6"/>
      <dgm:spPr/>
      <dgm:t>
        <a:bodyPr/>
        <a:lstStyle/>
        <a:p>
          <a:endParaRPr lang="zh-CN" altLang="en-US"/>
        </a:p>
      </dgm:t>
    </dgm:pt>
    <dgm:pt modelId="{977EFF14-C462-C04D-920D-09F7B7AC1DC5}" type="pres">
      <dgm:prSet presAssocID="{6A9DE3B8-E723-434F-96EA-65CE67E2A92A}" presName="root2" presStyleCnt="0"/>
      <dgm:spPr/>
    </dgm:pt>
    <dgm:pt modelId="{1606B8A8-D908-8443-9D0D-C928A8E9AA9E}" type="pres">
      <dgm:prSet presAssocID="{6A9DE3B8-E723-434F-96EA-65CE67E2A92A}" presName="LevelTwoTextNode" presStyleLbl="node3" presStyleIdx="2" presStyleCnt="6">
        <dgm:presLayoutVars>
          <dgm:chPref val="3"/>
        </dgm:presLayoutVars>
      </dgm:prSet>
      <dgm:spPr/>
      <dgm:t>
        <a:bodyPr/>
        <a:lstStyle/>
        <a:p>
          <a:endParaRPr lang="zh-CN" altLang="en-US"/>
        </a:p>
      </dgm:t>
    </dgm:pt>
    <dgm:pt modelId="{7B9D19AE-990A-DA4F-8558-A2CF218FE871}" type="pres">
      <dgm:prSet presAssocID="{6A9DE3B8-E723-434F-96EA-65CE67E2A92A}" presName="level3hierChild" presStyleCnt="0"/>
      <dgm:spPr/>
    </dgm:pt>
    <dgm:pt modelId="{EF9E7E29-5550-F745-87C9-B594E010267E}" type="pres">
      <dgm:prSet presAssocID="{33DE5DBB-C3B0-BA44-AD9F-368B207E477B}" presName="conn2-1" presStyleLbl="parChTrans1D4" presStyleIdx="6" presStyleCnt="17"/>
      <dgm:spPr/>
      <dgm:t>
        <a:bodyPr/>
        <a:lstStyle/>
        <a:p>
          <a:endParaRPr lang="zh-CN" altLang="en-US"/>
        </a:p>
      </dgm:t>
    </dgm:pt>
    <dgm:pt modelId="{07385850-BCFD-404D-9674-B28916DA622D}" type="pres">
      <dgm:prSet presAssocID="{33DE5DBB-C3B0-BA44-AD9F-368B207E477B}" presName="connTx" presStyleLbl="parChTrans1D4" presStyleIdx="6" presStyleCnt="17"/>
      <dgm:spPr/>
      <dgm:t>
        <a:bodyPr/>
        <a:lstStyle/>
        <a:p>
          <a:endParaRPr lang="zh-CN" altLang="en-US"/>
        </a:p>
      </dgm:t>
    </dgm:pt>
    <dgm:pt modelId="{1FCF282F-AE6A-8C4E-9390-087A980980A8}" type="pres">
      <dgm:prSet presAssocID="{5648C121-D72C-EC40-BA15-0A97A01F6E03}" presName="root2" presStyleCnt="0"/>
      <dgm:spPr/>
    </dgm:pt>
    <dgm:pt modelId="{FFF04AC3-BF1E-2C4B-9602-0BA1D0234811}" type="pres">
      <dgm:prSet presAssocID="{5648C121-D72C-EC40-BA15-0A97A01F6E03}" presName="LevelTwoTextNode" presStyleLbl="node4" presStyleIdx="6" presStyleCnt="17">
        <dgm:presLayoutVars>
          <dgm:chPref val="3"/>
        </dgm:presLayoutVars>
      </dgm:prSet>
      <dgm:spPr/>
      <dgm:t>
        <a:bodyPr/>
        <a:lstStyle/>
        <a:p>
          <a:endParaRPr lang="en-US"/>
        </a:p>
      </dgm:t>
    </dgm:pt>
    <dgm:pt modelId="{82E4634E-3300-B141-8DD8-25C1EB0ED3EF}" type="pres">
      <dgm:prSet presAssocID="{5648C121-D72C-EC40-BA15-0A97A01F6E03}" presName="level3hierChild" presStyleCnt="0"/>
      <dgm:spPr/>
    </dgm:pt>
    <dgm:pt modelId="{DB58DA9A-4DE5-EC48-9ED5-D52E6891EF46}" type="pres">
      <dgm:prSet presAssocID="{E8561BFF-5453-0345-8F0D-FA917BC5655C}" presName="conn2-1" presStyleLbl="parChTrans1D4" presStyleIdx="7" presStyleCnt="17"/>
      <dgm:spPr/>
      <dgm:t>
        <a:bodyPr/>
        <a:lstStyle/>
        <a:p>
          <a:endParaRPr lang="zh-CN" altLang="en-US"/>
        </a:p>
      </dgm:t>
    </dgm:pt>
    <dgm:pt modelId="{8661FE33-E5BE-6243-BD65-91278B32BD1A}" type="pres">
      <dgm:prSet presAssocID="{E8561BFF-5453-0345-8F0D-FA917BC5655C}" presName="connTx" presStyleLbl="parChTrans1D4" presStyleIdx="7" presStyleCnt="17"/>
      <dgm:spPr/>
      <dgm:t>
        <a:bodyPr/>
        <a:lstStyle/>
        <a:p>
          <a:endParaRPr lang="zh-CN" altLang="en-US"/>
        </a:p>
      </dgm:t>
    </dgm:pt>
    <dgm:pt modelId="{25615557-6C97-184A-A142-9A41A3853D0E}" type="pres">
      <dgm:prSet presAssocID="{3A249051-D846-BD41-B728-0DA0B9ACF9F0}" presName="root2" presStyleCnt="0"/>
      <dgm:spPr/>
    </dgm:pt>
    <dgm:pt modelId="{EEF77867-9788-1B4F-AA1E-77CFB052CCB6}" type="pres">
      <dgm:prSet presAssocID="{3A249051-D846-BD41-B728-0DA0B9ACF9F0}" presName="LevelTwoTextNode" presStyleLbl="node4" presStyleIdx="7" presStyleCnt="17">
        <dgm:presLayoutVars>
          <dgm:chPref val="3"/>
        </dgm:presLayoutVars>
      </dgm:prSet>
      <dgm:spPr/>
      <dgm:t>
        <a:bodyPr/>
        <a:lstStyle/>
        <a:p>
          <a:endParaRPr lang="en-US"/>
        </a:p>
      </dgm:t>
    </dgm:pt>
    <dgm:pt modelId="{06E1CF91-1111-D743-9A6D-D439BFC64C5A}" type="pres">
      <dgm:prSet presAssocID="{3A249051-D846-BD41-B728-0DA0B9ACF9F0}" presName="level3hierChild" presStyleCnt="0"/>
      <dgm:spPr/>
    </dgm:pt>
    <dgm:pt modelId="{212BC10A-D832-4840-9800-A91D9F5D6B08}" type="pres">
      <dgm:prSet presAssocID="{CD18C7D3-7E10-6940-880E-33A9962C5193}" presName="conn2-1" presStyleLbl="parChTrans1D4" presStyleIdx="8" presStyleCnt="17"/>
      <dgm:spPr/>
      <dgm:t>
        <a:bodyPr/>
        <a:lstStyle/>
        <a:p>
          <a:endParaRPr lang="zh-CN" altLang="en-US"/>
        </a:p>
      </dgm:t>
    </dgm:pt>
    <dgm:pt modelId="{9F319B63-C0BE-A543-B142-557EA9B90A4A}" type="pres">
      <dgm:prSet presAssocID="{CD18C7D3-7E10-6940-880E-33A9962C5193}" presName="connTx" presStyleLbl="parChTrans1D4" presStyleIdx="8" presStyleCnt="17"/>
      <dgm:spPr/>
      <dgm:t>
        <a:bodyPr/>
        <a:lstStyle/>
        <a:p>
          <a:endParaRPr lang="zh-CN" altLang="en-US"/>
        </a:p>
      </dgm:t>
    </dgm:pt>
    <dgm:pt modelId="{2EB3749D-EEAC-4748-B618-5714F0409C8D}" type="pres">
      <dgm:prSet presAssocID="{BAB20926-EBEC-2A44-B53C-512E84AB948C}" presName="root2" presStyleCnt="0"/>
      <dgm:spPr/>
    </dgm:pt>
    <dgm:pt modelId="{8568A5BC-DF70-3C43-A309-1E728D691C6C}" type="pres">
      <dgm:prSet presAssocID="{BAB20926-EBEC-2A44-B53C-512E84AB948C}" presName="LevelTwoTextNode" presStyleLbl="node4" presStyleIdx="8" presStyleCnt="17">
        <dgm:presLayoutVars>
          <dgm:chPref val="3"/>
        </dgm:presLayoutVars>
      </dgm:prSet>
      <dgm:spPr/>
      <dgm:t>
        <a:bodyPr/>
        <a:lstStyle/>
        <a:p>
          <a:endParaRPr lang="en-US"/>
        </a:p>
      </dgm:t>
    </dgm:pt>
    <dgm:pt modelId="{518336E7-5C89-054E-9DDA-8DC000618144}" type="pres">
      <dgm:prSet presAssocID="{BAB20926-EBEC-2A44-B53C-512E84AB948C}" presName="level3hierChild" presStyleCnt="0"/>
      <dgm:spPr/>
    </dgm:pt>
    <dgm:pt modelId="{901A00BA-5B40-4247-9A23-5593BB229F50}" type="pres">
      <dgm:prSet presAssocID="{2B68F70C-1B81-2A41-A671-93619EEFFB0C}" presName="conn2-1" presStyleLbl="parChTrans1D3" presStyleIdx="3" presStyleCnt="6"/>
      <dgm:spPr/>
      <dgm:t>
        <a:bodyPr/>
        <a:lstStyle/>
        <a:p>
          <a:endParaRPr lang="zh-CN" altLang="en-US"/>
        </a:p>
      </dgm:t>
    </dgm:pt>
    <dgm:pt modelId="{F8FB0901-82AF-684E-A10B-92F6F9C4FAB3}" type="pres">
      <dgm:prSet presAssocID="{2B68F70C-1B81-2A41-A671-93619EEFFB0C}" presName="connTx" presStyleLbl="parChTrans1D3" presStyleIdx="3" presStyleCnt="6"/>
      <dgm:spPr/>
      <dgm:t>
        <a:bodyPr/>
        <a:lstStyle/>
        <a:p>
          <a:endParaRPr lang="zh-CN" altLang="en-US"/>
        </a:p>
      </dgm:t>
    </dgm:pt>
    <dgm:pt modelId="{09FF9EBE-5BA7-1D4F-AF96-7377CABEE471}" type="pres">
      <dgm:prSet presAssocID="{C3E5CE46-1C3A-D24F-9173-B81D8DA0DDE4}" presName="root2" presStyleCnt="0"/>
      <dgm:spPr/>
    </dgm:pt>
    <dgm:pt modelId="{93DFC339-BA98-174C-BAA6-692D9E50018F}" type="pres">
      <dgm:prSet presAssocID="{C3E5CE46-1C3A-D24F-9173-B81D8DA0DDE4}" presName="LevelTwoTextNode" presStyleLbl="node3" presStyleIdx="3" presStyleCnt="6">
        <dgm:presLayoutVars>
          <dgm:chPref val="3"/>
        </dgm:presLayoutVars>
      </dgm:prSet>
      <dgm:spPr/>
      <dgm:t>
        <a:bodyPr/>
        <a:lstStyle/>
        <a:p>
          <a:endParaRPr lang="zh-CN" altLang="en-US"/>
        </a:p>
      </dgm:t>
    </dgm:pt>
    <dgm:pt modelId="{F7460F7D-6FD7-2643-9363-56D99C80EC01}" type="pres">
      <dgm:prSet presAssocID="{C3E5CE46-1C3A-D24F-9173-B81D8DA0DDE4}" presName="level3hierChild" presStyleCnt="0"/>
      <dgm:spPr/>
    </dgm:pt>
    <dgm:pt modelId="{F2DA79F6-BBDF-2245-88AB-4F44928A2F64}" type="pres">
      <dgm:prSet presAssocID="{CF0C2C16-1895-4843-9C0D-3286013BA8FA}" presName="conn2-1" presStyleLbl="parChTrans1D4" presStyleIdx="9" presStyleCnt="17"/>
      <dgm:spPr/>
      <dgm:t>
        <a:bodyPr/>
        <a:lstStyle/>
        <a:p>
          <a:endParaRPr lang="zh-CN" altLang="en-US"/>
        </a:p>
      </dgm:t>
    </dgm:pt>
    <dgm:pt modelId="{13F30C64-E177-A645-92CB-C3C2E3282E84}" type="pres">
      <dgm:prSet presAssocID="{CF0C2C16-1895-4843-9C0D-3286013BA8FA}" presName="connTx" presStyleLbl="parChTrans1D4" presStyleIdx="9" presStyleCnt="17"/>
      <dgm:spPr/>
      <dgm:t>
        <a:bodyPr/>
        <a:lstStyle/>
        <a:p>
          <a:endParaRPr lang="zh-CN" altLang="en-US"/>
        </a:p>
      </dgm:t>
    </dgm:pt>
    <dgm:pt modelId="{FF74F0F9-8D90-C947-8623-5C6CCDD31759}" type="pres">
      <dgm:prSet presAssocID="{4D879520-5FF5-1544-BA5A-26E62C608E93}" presName="root2" presStyleCnt="0"/>
      <dgm:spPr/>
    </dgm:pt>
    <dgm:pt modelId="{EF2934B1-F2FF-7E49-971D-925F6298D89B}" type="pres">
      <dgm:prSet presAssocID="{4D879520-5FF5-1544-BA5A-26E62C608E93}" presName="LevelTwoTextNode" presStyleLbl="node4" presStyleIdx="9" presStyleCnt="17">
        <dgm:presLayoutVars>
          <dgm:chPref val="3"/>
        </dgm:presLayoutVars>
      </dgm:prSet>
      <dgm:spPr/>
      <dgm:t>
        <a:bodyPr/>
        <a:lstStyle/>
        <a:p>
          <a:endParaRPr lang="en-US"/>
        </a:p>
      </dgm:t>
    </dgm:pt>
    <dgm:pt modelId="{E5B56CA8-DD28-CC43-A72E-179F49AE09CD}" type="pres">
      <dgm:prSet presAssocID="{4D879520-5FF5-1544-BA5A-26E62C608E93}" presName="level3hierChild" presStyleCnt="0"/>
      <dgm:spPr/>
    </dgm:pt>
    <dgm:pt modelId="{96FBD767-CF4B-F94C-BFA0-9BF053D2808E}" type="pres">
      <dgm:prSet presAssocID="{C43E17CF-2E23-6340-803C-6D2CFA6DBCAB}" presName="conn2-1" presStyleLbl="parChTrans1D4" presStyleIdx="10" presStyleCnt="17"/>
      <dgm:spPr/>
      <dgm:t>
        <a:bodyPr/>
        <a:lstStyle/>
        <a:p>
          <a:endParaRPr lang="zh-CN" altLang="en-US"/>
        </a:p>
      </dgm:t>
    </dgm:pt>
    <dgm:pt modelId="{3F49C9B4-6B5A-B44D-A46F-2675238C2C29}" type="pres">
      <dgm:prSet presAssocID="{C43E17CF-2E23-6340-803C-6D2CFA6DBCAB}" presName="connTx" presStyleLbl="parChTrans1D4" presStyleIdx="10" presStyleCnt="17"/>
      <dgm:spPr/>
      <dgm:t>
        <a:bodyPr/>
        <a:lstStyle/>
        <a:p>
          <a:endParaRPr lang="zh-CN" altLang="en-US"/>
        </a:p>
      </dgm:t>
    </dgm:pt>
    <dgm:pt modelId="{657C8973-F765-2D41-9691-70DE16AB6DD0}" type="pres">
      <dgm:prSet presAssocID="{02C77375-7717-8E44-8D39-727FF92FE44C}" presName="root2" presStyleCnt="0"/>
      <dgm:spPr/>
    </dgm:pt>
    <dgm:pt modelId="{DA43D932-7DC0-894A-8CEA-EC15E0B5C988}" type="pres">
      <dgm:prSet presAssocID="{02C77375-7717-8E44-8D39-727FF92FE44C}" presName="LevelTwoTextNode" presStyleLbl="node4" presStyleIdx="10" presStyleCnt="17">
        <dgm:presLayoutVars>
          <dgm:chPref val="3"/>
        </dgm:presLayoutVars>
      </dgm:prSet>
      <dgm:spPr/>
      <dgm:t>
        <a:bodyPr/>
        <a:lstStyle/>
        <a:p>
          <a:endParaRPr lang="en-US"/>
        </a:p>
      </dgm:t>
    </dgm:pt>
    <dgm:pt modelId="{22500E87-BFD9-2443-80D8-17167C57141D}" type="pres">
      <dgm:prSet presAssocID="{02C77375-7717-8E44-8D39-727FF92FE44C}" presName="level3hierChild" presStyleCnt="0"/>
      <dgm:spPr/>
    </dgm:pt>
    <dgm:pt modelId="{148128FD-6228-8546-85CE-D6E439528043}" type="pres">
      <dgm:prSet presAssocID="{6CB6681B-F007-A444-8FDF-4D54E96D32D6}" presName="conn2-1" presStyleLbl="parChTrans1D4" presStyleIdx="11" presStyleCnt="17"/>
      <dgm:spPr/>
      <dgm:t>
        <a:bodyPr/>
        <a:lstStyle/>
        <a:p>
          <a:endParaRPr lang="zh-CN" altLang="en-US"/>
        </a:p>
      </dgm:t>
    </dgm:pt>
    <dgm:pt modelId="{ECBE1950-C8B3-5049-BBF3-73BA664A734F}" type="pres">
      <dgm:prSet presAssocID="{6CB6681B-F007-A444-8FDF-4D54E96D32D6}" presName="connTx" presStyleLbl="parChTrans1D4" presStyleIdx="11" presStyleCnt="17"/>
      <dgm:spPr/>
      <dgm:t>
        <a:bodyPr/>
        <a:lstStyle/>
        <a:p>
          <a:endParaRPr lang="zh-CN" altLang="en-US"/>
        </a:p>
      </dgm:t>
    </dgm:pt>
    <dgm:pt modelId="{9B8CBB14-DA0C-2846-9C6B-DD67DBA1BB70}" type="pres">
      <dgm:prSet presAssocID="{B0ECB5B9-9CA7-A349-B6C0-472A8654F658}" presName="root2" presStyleCnt="0"/>
      <dgm:spPr/>
    </dgm:pt>
    <dgm:pt modelId="{FED60212-B147-FE4C-82B7-B69452A6C03D}" type="pres">
      <dgm:prSet presAssocID="{B0ECB5B9-9CA7-A349-B6C0-472A8654F658}" presName="LevelTwoTextNode" presStyleLbl="node4" presStyleIdx="11" presStyleCnt="17">
        <dgm:presLayoutVars>
          <dgm:chPref val="3"/>
        </dgm:presLayoutVars>
      </dgm:prSet>
      <dgm:spPr/>
      <dgm:t>
        <a:bodyPr/>
        <a:lstStyle/>
        <a:p>
          <a:endParaRPr lang="en-US"/>
        </a:p>
      </dgm:t>
    </dgm:pt>
    <dgm:pt modelId="{A406569E-30C2-4F40-8A0C-F34CD93DA145}" type="pres">
      <dgm:prSet presAssocID="{B0ECB5B9-9CA7-A349-B6C0-472A8654F658}" presName="level3hierChild" presStyleCnt="0"/>
      <dgm:spPr/>
    </dgm:pt>
    <dgm:pt modelId="{59F17C38-DC8D-F447-8CA5-545235F955B7}" type="pres">
      <dgm:prSet presAssocID="{3D34B8C1-AD3D-CB44-A3D9-332AE137B135}" presName="conn2-1" presStyleLbl="parChTrans1D2" presStyleIdx="2" presStyleCnt="3"/>
      <dgm:spPr/>
      <dgm:t>
        <a:bodyPr/>
        <a:lstStyle/>
        <a:p>
          <a:endParaRPr lang="zh-CN" altLang="en-US"/>
        </a:p>
      </dgm:t>
    </dgm:pt>
    <dgm:pt modelId="{034D2957-44BF-9649-8039-D45712C04465}" type="pres">
      <dgm:prSet presAssocID="{3D34B8C1-AD3D-CB44-A3D9-332AE137B135}" presName="connTx" presStyleLbl="parChTrans1D2" presStyleIdx="2" presStyleCnt="3"/>
      <dgm:spPr/>
      <dgm:t>
        <a:bodyPr/>
        <a:lstStyle/>
        <a:p>
          <a:endParaRPr lang="zh-CN" altLang="en-US"/>
        </a:p>
      </dgm:t>
    </dgm:pt>
    <dgm:pt modelId="{EBCF1EA6-717D-EC4F-BB61-8470FA0E315E}" type="pres">
      <dgm:prSet presAssocID="{7A8761B9-559F-8B42-BF03-4DF290A54349}" presName="root2" presStyleCnt="0"/>
      <dgm:spPr/>
    </dgm:pt>
    <dgm:pt modelId="{6EC098A2-46DA-1E4C-B336-ADE524B09252}" type="pres">
      <dgm:prSet presAssocID="{7A8761B9-559F-8B42-BF03-4DF290A54349}" presName="LevelTwoTextNode" presStyleLbl="node2" presStyleIdx="2" presStyleCnt="3">
        <dgm:presLayoutVars>
          <dgm:chPref val="3"/>
        </dgm:presLayoutVars>
      </dgm:prSet>
      <dgm:spPr/>
      <dgm:t>
        <a:bodyPr/>
        <a:lstStyle/>
        <a:p>
          <a:endParaRPr lang="en-US"/>
        </a:p>
      </dgm:t>
    </dgm:pt>
    <dgm:pt modelId="{0778CE87-7F65-0C48-B784-3686E6C7B4C1}" type="pres">
      <dgm:prSet presAssocID="{7A8761B9-559F-8B42-BF03-4DF290A54349}" presName="level3hierChild" presStyleCnt="0"/>
      <dgm:spPr/>
    </dgm:pt>
    <dgm:pt modelId="{428AC2AF-6096-1E43-8894-7D641D337939}" type="pres">
      <dgm:prSet presAssocID="{E3A0C571-5675-F246-87D8-FF30ED3F2B41}" presName="conn2-1" presStyleLbl="parChTrans1D3" presStyleIdx="4" presStyleCnt="6"/>
      <dgm:spPr/>
      <dgm:t>
        <a:bodyPr/>
        <a:lstStyle/>
        <a:p>
          <a:endParaRPr lang="zh-CN" altLang="en-US"/>
        </a:p>
      </dgm:t>
    </dgm:pt>
    <dgm:pt modelId="{9CCECB68-472E-574F-B6C0-FA8839E00524}" type="pres">
      <dgm:prSet presAssocID="{E3A0C571-5675-F246-87D8-FF30ED3F2B41}" presName="connTx" presStyleLbl="parChTrans1D3" presStyleIdx="4" presStyleCnt="6"/>
      <dgm:spPr/>
      <dgm:t>
        <a:bodyPr/>
        <a:lstStyle/>
        <a:p>
          <a:endParaRPr lang="zh-CN" altLang="en-US"/>
        </a:p>
      </dgm:t>
    </dgm:pt>
    <dgm:pt modelId="{98D80DA7-BF53-4F4C-820D-1C8E9876F894}" type="pres">
      <dgm:prSet presAssocID="{455F4D55-B245-2048-A6DE-4975D5192F20}" presName="root2" presStyleCnt="0"/>
      <dgm:spPr/>
    </dgm:pt>
    <dgm:pt modelId="{6685DCBF-4CB5-5E47-B8A9-980D4E4C1FA6}" type="pres">
      <dgm:prSet presAssocID="{455F4D55-B245-2048-A6DE-4975D5192F20}" presName="LevelTwoTextNode" presStyleLbl="node3" presStyleIdx="4" presStyleCnt="6">
        <dgm:presLayoutVars>
          <dgm:chPref val="3"/>
        </dgm:presLayoutVars>
      </dgm:prSet>
      <dgm:spPr/>
      <dgm:t>
        <a:bodyPr/>
        <a:lstStyle/>
        <a:p>
          <a:endParaRPr lang="en-US"/>
        </a:p>
      </dgm:t>
    </dgm:pt>
    <dgm:pt modelId="{DF901964-AFD8-6F4E-9B71-17F83F1D4AE2}" type="pres">
      <dgm:prSet presAssocID="{455F4D55-B245-2048-A6DE-4975D5192F20}" presName="level3hierChild" presStyleCnt="0"/>
      <dgm:spPr/>
    </dgm:pt>
    <dgm:pt modelId="{6F82EFD0-9EBB-4C4E-BB23-A59EFFD5F274}" type="pres">
      <dgm:prSet presAssocID="{60767B2F-9EA7-2344-8BA2-AE0CB33B1A23}" presName="conn2-1" presStyleLbl="parChTrans1D4" presStyleIdx="12" presStyleCnt="17"/>
      <dgm:spPr/>
      <dgm:t>
        <a:bodyPr/>
        <a:lstStyle/>
        <a:p>
          <a:endParaRPr lang="zh-CN" altLang="en-US"/>
        </a:p>
      </dgm:t>
    </dgm:pt>
    <dgm:pt modelId="{ADB44260-D49F-9449-B74A-6AD92F569C20}" type="pres">
      <dgm:prSet presAssocID="{60767B2F-9EA7-2344-8BA2-AE0CB33B1A23}" presName="connTx" presStyleLbl="parChTrans1D4" presStyleIdx="12" presStyleCnt="17"/>
      <dgm:spPr/>
      <dgm:t>
        <a:bodyPr/>
        <a:lstStyle/>
        <a:p>
          <a:endParaRPr lang="zh-CN" altLang="en-US"/>
        </a:p>
      </dgm:t>
    </dgm:pt>
    <dgm:pt modelId="{B572419A-7D88-6F4F-A86C-A01B650C2BC1}" type="pres">
      <dgm:prSet presAssocID="{0E2C5514-425B-7040-A76E-05991F35BC51}" presName="root2" presStyleCnt="0"/>
      <dgm:spPr/>
    </dgm:pt>
    <dgm:pt modelId="{35493C80-DA55-A44C-BD90-A094E20B6946}" type="pres">
      <dgm:prSet presAssocID="{0E2C5514-425B-7040-A76E-05991F35BC51}" presName="LevelTwoTextNode" presStyleLbl="node4" presStyleIdx="12" presStyleCnt="17">
        <dgm:presLayoutVars>
          <dgm:chPref val="3"/>
        </dgm:presLayoutVars>
      </dgm:prSet>
      <dgm:spPr/>
      <dgm:t>
        <a:bodyPr/>
        <a:lstStyle/>
        <a:p>
          <a:endParaRPr lang="en-US"/>
        </a:p>
      </dgm:t>
    </dgm:pt>
    <dgm:pt modelId="{6B7B70F1-B420-5644-A2D7-AA60006B3493}" type="pres">
      <dgm:prSet presAssocID="{0E2C5514-425B-7040-A76E-05991F35BC51}" presName="level3hierChild" presStyleCnt="0"/>
      <dgm:spPr/>
    </dgm:pt>
    <dgm:pt modelId="{6EB61ECC-04DF-3047-BC2D-64FFB7169657}" type="pres">
      <dgm:prSet presAssocID="{21E9653B-D9B7-9745-AD91-F633EB71F2A0}" presName="conn2-1" presStyleLbl="parChTrans1D4" presStyleIdx="13" presStyleCnt="17"/>
      <dgm:spPr/>
      <dgm:t>
        <a:bodyPr/>
        <a:lstStyle/>
        <a:p>
          <a:endParaRPr lang="zh-CN" altLang="en-US"/>
        </a:p>
      </dgm:t>
    </dgm:pt>
    <dgm:pt modelId="{2CDF8E15-A271-1B43-91F2-9078AEF79CE9}" type="pres">
      <dgm:prSet presAssocID="{21E9653B-D9B7-9745-AD91-F633EB71F2A0}" presName="connTx" presStyleLbl="parChTrans1D4" presStyleIdx="13" presStyleCnt="17"/>
      <dgm:spPr/>
      <dgm:t>
        <a:bodyPr/>
        <a:lstStyle/>
        <a:p>
          <a:endParaRPr lang="zh-CN" altLang="en-US"/>
        </a:p>
      </dgm:t>
    </dgm:pt>
    <dgm:pt modelId="{CEB978CF-D708-F445-8314-869FA2874760}" type="pres">
      <dgm:prSet presAssocID="{46BFC615-FF9A-CD4B-A6CE-C8D5AF5171D1}" presName="root2" presStyleCnt="0"/>
      <dgm:spPr/>
    </dgm:pt>
    <dgm:pt modelId="{8EEF5F8E-11B3-C34E-A734-83356E8B087B}" type="pres">
      <dgm:prSet presAssocID="{46BFC615-FF9A-CD4B-A6CE-C8D5AF5171D1}" presName="LevelTwoTextNode" presStyleLbl="node4" presStyleIdx="13" presStyleCnt="17">
        <dgm:presLayoutVars>
          <dgm:chPref val="3"/>
        </dgm:presLayoutVars>
      </dgm:prSet>
      <dgm:spPr/>
      <dgm:t>
        <a:bodyPr/>
        <a:lstStyle/>
        <a:p>
          <a:endParaRPr lang="en-US"/>
        </a:p>
      </dgm:t>
    </dgm:pt>
    <dgm:pt modelId="{83DFA2BA-CD99-B74B-BE71-51068FEE9CC6}" type="pres">
      <dgm:prSet presAssocID="{46BFC615-FF9A-CD4B-A6CE-C8D5AF5171D1}" presName="level3hierChild" presStyleCnt="0"/>
      <dgm:spPr/>
    </dgm:pt>
    <dgm:pt modelId="{6FE1BCD0-1E8A-6A42-97C2-DABCEB32E470}" type="pres">
      <dgm:prSet presAssocID="{2719AD33-86E8-E842-B401-145DC6A9AC55}" presName="conn2-1" presStyleLbl="parChTrans1D3" presStyleIdx="5" presStyleCnt="6"/>
      <dgm:spPr/>
      <dgm:t>
        <a:bodyPr/>
        <a:lstStyle/>
        <a:p>
          <a:endParaRPr lang="zh-CN" altLang="en-US"/>
        </a:p>
      </dgm:t>
    </dgm:pt>
    <dgm:pt modelId="{587A6DF6-247C-D64E-B915-B6D81FF818D3}" type="pres">
      <dgm:prSet presAssocID="{2719AD33-86E8-E842-B401-145DC6A9AC55}" presName="connTx" presStyleLbl="parChTrans1D3" presStyleIdx="5" presStyleCnt="6"/>
      <dgm:spPr/>
      <dgm:t>
        <a:bodyPr/>
        <a:lstStyle/>
        <a:p>
          <a:endParaRPr lang="zh-CN" altLang="en-US"/>
        </a:p>
      </dgm:t>
    </dgm:pt>
    <dgm:pt modelId="{F28CD19D-3093-5F49-B38B-6A63CD769378}" type="pres">
      <dgm:prSet presAssocID="{810F06B8-2B28-CC48-BA94-3FDF1FE8D601}" presName="root2" presStyleCnt="0"/>
      <dgm:spPr/>
    </dgm:pt>
    <dgm:pt modelId="{F9F61BEE-2A51-1646-8EA9-B0E3AB49987B}" type="pres">
      <dgm:prSet presAssocID="{810F06B8-2B28-CC48-BA94-3FDF1FE8D601}" presName="LevelTwoTextNode" presStyleLbl="node3" presStyleIdx="5" presStyleCnt="6">
        <dgm:presLayoutVars>
          <dgm:chPref val="3"/>
        </dgm:presLayoutVars>
      </dgm:prSet>
      <dgm:spPr/>
      <dgm:t>
        <a:bodyPr/>
        <a:lstStyle/>
        <a:p>
          <a:endParaRPr lang="zh-CN" altLang="en-US"/>
        </a:p>
      </dgm:t>
    </dgm:pt>
    <dgm:pt modelId="{52F417DA-C72F-4342-8A1C-F91FCE8EDC9F}" type="pres">
      <dgm:prSet presAssocID="{810F06B8-2B28-CC48-BA94-3FDF1FE8D601}" presName="level3hierChild" presStyleCnt="0"/>
      <dgm:spPr/>
    </dgm:pt>
    <dgm:pt modelId="{0BA9FEC2-BCA0-5A49-8494-452A7E3F722D}" type="pres">
      <dgm:prSet presAssocID="{AFA8BCA1-78C6-1C4C-A0C9-DF2B892D352C}" presName="conn2-1" presStyleLbl="parChTrans1D4" presStyleIdx="14" presStyleCnt="17"/>
      <dgm:spPr/>
      <dgm:t>
        <a:bodyPr/>
        <a:lstStyle/>
        <a:p>
          <a:endParaRPr lang="zh-CN" altLang="en-US"/>
        </a:p>
      </dgm:t>
    </dgm:pt>
    <dgm:pt modelId="{9D04F0A9-DAC3-884D-80F6-FDE638F88594}" type="pres">
      <dgm:prSet presAssocID="{AFA8BCA1-78C6-1C4C-A0C9-DF2B892D352C}" presName="connTx" presStyleLbl="parChTrans1D4" presStyleIdx="14" presStyleCnt="17"/>
      <dgm:spPr/>
      <dgm:t>
        <a:bodyPr/>
        <a:lstStyle/>
        <a:p>
          <a:endParaRPr lang="zh-CN" altLang="en-US"/>
        </a:p>
      </dgm:t>
    </dgm:pt>
    <dgm:pt modelId="{C4552B08-812A-F143-BB9C-2311F57654B3}" type="pres">
      <dgm:prSet presAssocID="{D092A1CC-4687-7D45-9B5D-FE70A280E8F9}" presName="root2" presStyleCnt="0"/>
      <dgm:spPr/>
    </dgm:pt>
    <dgm:pt modelId="{463EEE9F-6333-7842-A4F5-2E0D7BE1C0DA}" type="pres">
      <dgm:prSet presAssocID="{D092A1CC-4687-7D45-9B5D-FE70A280E8F9}" presName="LevelTwoTextNode" presStyleLbl="node4" presStyleIdx="14" presStyleCnt="17">
        <dgm:presLayoutVars>
          <dgm:chPref val="3"/>
        </dgm:presLayoutVars>
      </dgm:prSet>
      <dgm:spPr/>
      <dgm:t>
        <a:bodyPr/>
        <a:lstStyle/>
        <a:p>
          <a:endParaRPr lang="en-US"/>
        </a:p>
      </dgm:t>
    </dgm:pt>
    <dgm:pt modelId="{B538F397-9908-CC4E-9269-3F45E4F4F937}" type="pres">
      <dgm:prSet presAssocID="{D092A1CC-4687-7D45-9B5D-FE70A280E8F9}" presName="level3hierChild" presStyleCnt="0"/>
      <dgm:spPr/>
    </dgm:pt>
    <dgm:pt modelId="{9265D72E-2FBF-074F-A05E-B5B0D006CD7F}" type="pres">
      <dgm:prSet presAssocID="{32369CF4-27B0-8F4E-90A2-EB2415399958}" presName="conn2-1" presStyleLbl="parChTrans1D4" presStyleIdx="15" presStyleCnt="17"/>
      <dgm:spPr/>
      <dgm:t>
        <a:bodyPr/>
        <a:lstStyle/>
        <a:p>
          <a:endParaRPr lang="zh-CN" altLang="en-US"/>
        </a:p>
      </dgm:t>
    </dgm:pt>
    <dgm:pt modelId="{92E98D80-7C8F-F946-AC06-DC2B478DB147}" type="pres">
      <dgm:prSet presAssocID="{32369CF4-27B0-8F4E-90A2-EB2415399958}" presName="connTx" presStyleLbl="parChTrans1D4" presStyleIdx="15" presStyleCnt="17"/>
      <dgm:spPr/>
      <dgm:t>
        <a:bodyPr/>
        <a:lstStyle/>
        <a:p>
          <a:endParaRPr lang="zh-CN" altLang="en-US"/>
        </a:p>
      </dgm:t>
    </dgm:pt>
    <dgm:pt modelId="{8051DDD8-530D-7D45-AFA8-F1F25020477A}" type="pres">
      <dgm:prSet presAssocID="{2B95AC6F-7799-0943-B63C-350ADDB2D047}" presName="root2" presStyleCnt="0"/>
      <dgm:spPr/>
    </dgm:pt>
    <dgm:pt modelId="{BF043FEE-15B3-324D-BEFD-4A50DA4F8F25}" type="pres">
      <dgm:prSet presAssocID="{2B95AC6F-7799-0943-B63C-350ADDB2D047}" presName="LevelTwoTextNode" presStyleLbl="node4" presStyleIdx="15" presStyleCnt="17">
        <dgm:presLayoutVars>
          <dgm:chPref val="3"/>
        </dgm:presLayoutVars>
      </dgm:prSet>
      <dgm:spPr/>
      <dgm:t>
        <a:bodyPr/>
        <a:lstStyle/>
        <a:p>
          <a:endParaRPr lang="en-US"/>
        </a:p>
      </dgm:t>
    </dgm:pt>
    <dgm:pt modelId="{14D1B851-FDD4-C544-BCA9-2703FB174BFB}" type="pres">
      <dgm:prSet presAssocID="{2B95AC6F-7799-0943-B63C-350ADDB2D047}" presName="level3hierChild" presStyleCnt="0"/>
      <dgm:spPr/>
    </dgm:pt>
    <dgm:pt modelId="{FE9C6ABD-4214-5040-A5A9-FFCC8ABFE2F1}" type="pres">
      <dgm:prSet presAssocID="{D2DE036B-41A8-6D4A-80F1-DBB7EB96DCD3}" presName="conn2-1" presStyleLbl="parChTrans1D4" presStyleIdx="16" presStyleCnt="17"/>
      <dgm:spPr/>
      <dgm:t>
        <a:bodyPr/>
        <a:lstStyle/>
        <a:p>
          <a:endParaRPr lang="zh-CN" altLang="en-US"/>
        </a:p>
      </dgm:t>
    </dgm:pt>
    <dgm:pt modelId="{F6042938-092E-2B4C-A32D-B3CA5B425909}" type="pres">
      <dgm:prSet presAssocID="{D2DE036B-41A8-6D4A-80F1-DBB7EB96DCD3}" presName="connTx" presStyleLbl="parChTrans1D4" presStyleIdx="16" presStyleCnt="17"/>
      <dgm:spPr/>
      <dgm:t>
        <a:bodyPr/>
        <a:lstStyle/>
        <a:p>
          <a:endParaRPr lang="zh-CN" altLang="en-US"/>
        </a:p>
      </dgm:t>
    </dgm:pt>
    <dgm:pt modelId="{0C4C0999-44CD-754A-BC17-2DA6E650DA7B}" type="pres">
      <dgm:prSet presAssocID="{DB38143E-DF5E-284F-AE26-25168D8CCFBC}" presName="root2" presStyleCnt="0"/>
      <dgm:spPr/>
    </dgm:pt>
    <dgm:pt modelId="{7B673F31-9DF4-D64C-B14D-5B7C682517C7}" type="pres">
      <dgm:prSet presAssocID="{DB38143E-DF5E-284F-AE26-25168D8CCFBC}" presName="LevelTwoTextNode" presStyleLbl="node4" presStyleIdx="16" presStyleCnt="17">
        <dgm:presLayoutVars>
          <dgm:chPref val="3"/>
        </dgm:presLayoutVars>
      </dgm:prSet>
      <dgm:spPr/>
      <dgm:t>
        <a:bodyPr/>
        <a:lstStyle/>
        <a:p>
          <a:endParaRPr lang="en-US"/>
        </a:p>
      </dgm:t>
    </dgm:pt>
    <dgm:pt modelId="{4D164B13-79E4-1B4E-A7D0-9B18AE40A4C5}" type="pres">
      <dgm:prSet presAssocID="{DB38143E-DF5E-284F-AE26-25168D8CCFBC}" presName="level3hierChild" presStyleCnt="0"/>
      <dgm:spPr/>
    </dgm:pt>
  </dgm:ptLst>
  <dgm:cxnLst>
    <dgm:cxn modelId="{A1674D5D-E7F0-7342-83AC-403E930946EA}" type="presOf" srcId="{6CB6681B-F007-A444-8FDF-4D54E96D32D6}" destId="{148128FD-6228-8546-85CE-D6E439528043}" srcOrd="0" destOrd="0" presId="urn:microsoft.com/office/officeart/2005/8/layout/hierarchy2"/>
    <dgm:cxn modelId="{05DD555B-E7B7-6041-A8AD-D74F47264579}" type="presOf" srcId="{798AEDFE-60AA-DD44-8C3C-E942434D615B}" destId="{8344FC4E-70CE-A64D-9A34-FE16E8CAEA4C}" srcOrd="0" destOrd="0" presId="urn:microsoft.com/office/officeart/2005/8/layout/hierarchy2"/>
    <dgm:cxn modelId="{1066A29C-C614-A946-836D-B4B614F88D53}" srcId="{F68A4F55-A979-9F46-9C94-95096BAAB6DB}" destId="{0176FE9C-A757-E64F-8047-4A164AA1C901}" srcOrd="0" destOrd="0" parTransId="{798AEDFE-60AA-DD44-8C3C-E942434D615B}" sibTransId="{CA527859-E1F6-C240-97FC-AA97ECB97744}"/>
    <dgm:cxn modelId="{3E0BA174-C2D6-A44E-8BBC-EC6755D188FC}" type="presOf" srcId="{DB9B3750-D132-3B4B-BA25-FC037BF9687B}" destId="{D179CA6F-D26D-D440-857D-A7549B0872F5}" srcOrd="1" destOrd="0" presId="urn:microsoft.com/office/officeart/2005/8/layout/hierarchy2"/>
    <dgm:cxn modelId="{83228EDA-4C51-6043-BBF5-E3BEC7BC4377}" type="presOf" srcId="{6A263E35-A20F-9547-B09A-4D123464DF7F}" destId="{FFBE0537-7262-B546-974E-7E8CE37A0F34}" srcOrd="0" destOrd="0" presId="urn:microsoft.com/office/officeart/2005/8/layout/hierarchy2"/>
    <dgm:cxn modelId="{156A5E20-C056-2345-A1F5-AA005EA0FA70}" srcId="{84927964-85A9-5441-B2CE-970814AAC0B8}" destId="{C1C54189-58D7-5D43-A6D4-E092BC8EE31F}" srcOrd="0" destOrd="0" parTransId="{1FE8B498-DB54-3740-8AE2-5272AEB6B55B}" sibTransId="{E8553A50-6551-C54D-B05D-0C686C804096}"/>
    <dgm:cxn modelId="{7E755D77-F13D-2C43-9849-2F2259BA3D85}" type="presOf" srcId="{AFA8BCA1-78C6-1C4C-A0C9-DF2B892D352C}" destId="{9D04F0A9-DAC3-884D-80F6-FDE638F88594}" srcOrd="1" destOrd="0" presId="urn:microsoft.com/office/officeart/2005/8/layout/hierarchy2"/>
    <dgm:cxn modelId="{EF0A3A18-BEF8-D740-9DD0-4FEAF84CD4DA}" type="presOf" srcId="{FAB82E3E-CE7A-8D43-A918-CAEB939911F3}" destId="{381EF350-42EE-984F-A31F-3D574BE34847}" srcOrd="0" destOrd="0" presId="urn:microsoft.com/office/officeart/2005/8/layout/hierarchy2"/>
    <dgm:cxn modelId="{7637E222-EEED-A840-BCF4-9CDB68F525A3}" type="presOf" srcId="{781D61BC-F6E9-5D4A-BA9C-464C08BA248B}" destId="{63591AF7-3405-1648-8268-EC0E40C29ABF}" srcOrd="0" destOrd="0" presId="urn:microsoft.com/office/officeart/2005/8/layout/hierarchy2"/>
    <dgm:cxn modelId="{82905982-B347-7D4F-9A1B-F56A21FE66E9}" srcId="{810F06B8-2B28-CC48-BA94-3FDF1FE8D601}" destId="{D092A1CC-4687-7D45-9B5D-FE70A280E8F9}" srcOrd="0" destOrd="0" parTransId="{AFA8BCA1-78C6-1C4C-A0C9-DF2B892D352C}" sibTransId="{B86E426D-D8DA-2B4D-A4E0-6FEA2D6E8802}"/>
    <dgm:cxn modelId="{1C98E109-4829-3D4B-BC03-E337B6933F66}" type="presOf" srcId="{1F17F288-5561-9C40-BE26-6F9ED82FAF55}" destId="{FDAE29D5-469A-7541-AC75-7A87E35226E4}" srcOrd="1" destOrd="0" presId="urn:microsoft.com/office/officeart/2005/8/layout/hierarchy2"/>
    <dgm:cxn modelId="{748598E6-304F-1245-B7FE-F08838E0BF35}" type="presOf" srcId="{2719AD33-86E8-E842-B401-145DC6A9AC55}" destId="{587A6DF6-247C-D64E-B915-B6D81FF818D3}" srcOrd="1" destOrd="0" presId="urn:microsoft.com/office/officeart/2005/8/layout/hierarchy2"/>
    <dgm:cxn modelId="{7D8D9599-9EE6-9C4C-88DA-2B3855155D72}" srcId="{3A249051-D846-BD41-B728-0DA0B9ACF9F0}" destId="{BAB20926-EBEC-2A44-B53C-512E84AB948C}" srcOrd="0" destOrd="0" parTransId="{CD18C7D3-7E10-6940-880E-33A9962C5193}" sibTransId="{82130D13-62D2-CD4B-89EB-389DB0F924A4}"/>
    <dgm:cxn modelId="{FA18CCDF-F7F3-664A-AF40-2803022B7872}" type="presOf" srcId="{D2DE036B-41A8-6D4A-80F1-DBB7EB96DCD3}" destId="{F6042938-092E-2B4C-A32D-B3CA5B425909}" srcOrd="1" destOrd="0" presId="urn:microsoft.com/office/officeart/2005/8/layout/hierarchy2"/>
    <dgm:cxn modelId="{6CE5A0D4-397F-BE4E-ABE9-15836564F438}" type="presOf" srcId="{3D34B8C1-AD3D-CB44-A3D9-332AE137B135}" destId="{59F17C38-DC8D-F447-8CA5-545235F955B7}" srcOrd="0" destOrd="0" presId="urn:microsoft.com/office/officeart/2005/8/layout/hierarchy2"/>
    <dgm:cxn modelId="{A44A1414-D4AE-0345-ABEF-82447317E11F}" type="presOf" srcId="{DB9B3750-D132-3B4B-BA25-FC037BF9687B}" destId="{3F4B4C7F-9B89-4B46-AA8C-52D275610E72}" srcOrd="0" destOrd="0" presId="urn:microsoft.com/office/officeart/2005/8/layout/hierarchy2"/>
    <dgm:cxn modelId="{117D0F60-C884-AF49-88C6-E53FA29D0789}" srcId="{6A9DE3B8-E723-434F-96EA-65CE67E2A92A}" destId="{5648C121-D72C-EC40-BA15-0A97A01F6E03}" srcOrd="0" destOrd="0" parTransId="{33DE5DBB-C3B0-BA44-AD9F-368B207E477B}" sibTransId="{AA950951-9909-9A40-A78F-4B7058A3D413}"/>
    <dgm:cxn modelId="{6F215858-57DB-AE49-AEE2-0CEB3B3E693B}" srcId="{7A8761B9-559F-8B42-BF03-4DF290A54349}" destId="{810F06B8-2B28-CC48-BA94-3FDF1FE8D601}" srcOrd="1" destOrd="0" parTransId="{2719AD33-86E8-E842-B401-145DC6A9AC55}" sibTransId="{22347F90-CE76-4445-BAE8-19FA820224D1}"/>
    <dgm:cxn modelId="{AA9AE46A-F7B1-2D4C-9FC6-CF9D9B803E96}" srcId="{6A263E35-A20F-9547-B09A-4D123464DF7F}" destId="{C3E5CE46-1C3A-D24F-9173-B81D8DA0DDE4}" srcOrd="1" destOrd="0" parTransId="{2B68F70C-1B81-2A41-A671-93619EEFFB0C}" sibTransId="{139E78A0-E25B-084E-9B29-749801E0E87D}"/>
    <dgm:cxn modelId="{BBE9F67B-1EB6-3242-9347-BFAA79CCE299}" srcId="{0176FE9C-A757-E64F-8047-4A164AA1C901}" destId="{FAB82E3E-CE7A-8D43-A918-CAEB939911F3}" srcOrd="0" destOrd="0" parTransId="{C463DECF-D2A7-BE46-B20E-F0F57A0C0A42}" sibTransId="{A54DF427-368B-974D-8B45-DAAE4A8AA42A}"/>
    <dgm:cxn modelId="{1075A85D-51B9-DF4D-9B78-70FFAB419A67}" type="presOf" srcId="{3D34B8C1-AD3D-CB44-A3D9-332AE137B135}" destId="{034D2957-44BF-9649-8039-D45712C04465}" srcOrd="1" destOrd="0" presId="urn:microsoft.com/office/officeart/2005/8/layout/hierarchy2"/>
    <dgm:cxn modelId="{EE30832D-944C-0644-93BD-3EF1B9052BF3}" type="presOf" srcId="{810F06B8-2B28-CC48-BA94-3FDF1FE8D601}" destId="{F9F61BEE-2A51-1646-8EA9-B0E3AB49987B}" srcOrd="0" destOrd="0" presId="urn:microsoft.com/office/officeart/2005/8/layout/hierarchy2"/>
    <dgm:cxn modelId="{CFC0AC4F-A8C9-DC4A-98F7-76AC0D5082B1}" type="presOf" srcId="{2719AD33-86E8-E842-B401-145DC6A9AC55}" destId="{6FE1BCD0-1E8A-6A42-97C2-DABCEB32E470}" srcOrd="0" destOrd="0" presId="urn:microsoft.com/office/officeart/2005/8/layout/hierarchy2"/>
    <dgm:cxn modelId="{5B676DC7-1BB1-BA44-AEAB-56686B17923B}" type="presOf" srcId="{D092A1CC-4687-7D45-9B5D-FE70A280E8F9}" destId="{463EEE9F-6333-7842-A4F5-2E0D7BE1C0DA}" srcOrd="0" destOrd="0" presId="urn:microsoft.com/office/officeart/2005/8/layout/hierarchy2"/>
    <dgm:cxn modelId="{C0278D2B-2237-A146-A370-C898258C8734}" srcId="{84927964-85A9-5441-B2CE-970814AAC0B8}" destId="{D97849FA-A1F5-0246-8347-49E99D3B5999}" srcOrd="1" destOrd="0" parTransId="{B38E58E8-D1D7-954E-9859-59E66AD207DA}" sibTransId="{E945E3F9-FAA3-FB4B-9581-AE24D0BC8B5B}"/>
    <dgm:cxn modelId="{3C534AC6-FEB3-C848-BCC8-DE3CA337580F}" type="presOf" srcId="{63AE7148-9F3B-C944-AB38-C1EC34D08B9E}" destId="{E47D72D6-2461-C34C-AE52-89266F72644C}" srcOrd="0" destOrd="0" presId="urn:microsoft.com/office/officeart/2005/8/layout/hierarchy2"/>
    <dgm:cxn modelId="{4071A343-FA13-CE4C-B169-21C487CBB36E}" type="presOf" srcId="{1FE8B498-DB54-3740-8AE2-5272AEB6B55B}" destId="{5D379CC5-89D5-E046-9444-9EE35E54366F}" srcOrd="0" destOrd="0" presId="urn:microsoft.com/office/officeart/2005/8/layout/hierarchy2"/>
    <dgm:cxn modelId="{8842C0FF-2DFC-934C-AD35-069C0F760255}" type="presOf" srcId="{A3D897F1-E7EC-E743-B507-ACB354B1C6B7}" destId="{3B418716-ACD7-AB42-9F42-FA6A19FFCD4B}" srcOrd="0" destOrd="0" presId="urn:microsoft.com/office/officeart/2005/8/layout/hierarchy2"/>
    <dgm:cxn modelId="{AF9142EE-106B-ED4C-B223-1779F04D7875}" type="presOf" srcId="{452CC519-7AE8-0244-8E21-289DD1C0041F}" destId="{F5375F46-96F5-0345-827E-3C26D4D1A335}" srcOrd="0" destOrd="0" presId="urn:microsoft.com/office/officeart/2005/8/layout/hierarchy2"/>
    <dgm:cxn modelId="{87F23927-5E5A-9040-A50F-A45DF3C6E8AC}" type="presOf" srcId="{C3E5CE46-1C3A-D24F-9173-B81D8DA0DDE4}" destId="{93DFC339-BA98-174C-BAA6-692D9E50018F}" srcOrd="0" destOrd="0" presId="urn:microsoft.com/office/officeart/2005/8/layout/hierarchy2"/>
    <dgm:cxn modelId="{F0861984-E9DD-5346-B23F-21B85F879548}" srcId="{455F4D55-B245-2048-A6DE-4975D5192F20}" destId="{0E2C5514-425B-7040-A76E-05991F35BC51}" srcOrd="0" destOrd="0" parTransId="{60767B2F-9EA7-2344-8BA2-AE0CB33B1A23}" sibTransId="{6D05427D-F4E2-A140-934F-5923C85A22FF}"/>
    <dgm:cxn modelId="{FCA609A3-D385-F94C-A471-CAEEADA0B669}" type="presOf" srcId="{6A9DE3B8-E723-434F-96EA-65CE67E2A92A}" destId="{1606B8A8-D908-8443-9D0D-C928A8E9AA9E}" srcOrd="0" destOrd="0" presId="urn:microsoft.com/office/officeart/2005/8/layout/hierarchy2"/>
    <dgm:cxn modelId="{FDA221DD-BF43-F64D-B969-993ABFAB0FAD}" type="presOf" srcId="{0176FE9C-A757-E64F-8047-4A164AA1C901}" destId="{F9AE02D9-5936-8C48-87C6-1EEEE1A4B3E6}" srcOrd="0" destOrd="0" presId="urn:microsoft.com/office/officeart/2005/8/layout/hierarchy2"/>
    <dgm:cxn modelId="{020C3105-248F-764A-AED3-1BD3E117FF83}" type="presOf" srcId="{46BFC615-FF9A-CD4B-A6CE-C8D5AF5171D1}" destId="{8EEF5F8E-11B3-C34E-A734-83356E8B087B}" srcOrd="0" destOrd="0" presId="urn:microsoft.com/office/officeart/2005/8/layout/hierarchy2"/>
    <dgm:cxn modelId="{08474784-AD53-EB44-AE3B-141FA71E2437}" srcId="{D97849FA-A1F5-0246-8347-49E99D3B5999}" destId="{D8E25C4E-CDEA-0D42-8C4B-577131CD9924}" srcOrd="0" destOrd="0" parTransId="{3272A782-7C84-BD48-BC58-FCCDCA252C9B}" sibTransId="{892E86E7-28B6-0D41-9610-D45BB189A7FA}"/>
    <dgm:cxn modelId="{DD6AD528-E6EE-B74C-94C9-BA9FF5903A77}" type="presOf" srcId="{CD18C7D3-7E10-6940-880E-33A9962C5193}" destId="{9F319B63-C0BE-A543-B142-557EA9B90A4A}" srcOrd="1" destOrd="0" presId="urn:microsoft.com/office/officeart/2005/8/layout/hierarchy2"/>
    <dgm:cxn modelId="{D944A960-D044-A84B-9A2C-407D868DC5A2}" type="presOf" srcId="{8B0F11F5-164D-A64C-8534-E76A0DFF0E30}" destId="{094F2251-157F-8F42-BE02-0A54C83AEB52}" srcOrd="0" destOrd="0" presId="urn:microsoft.com/office/officeart/2005/8/layout/hierarchy2"/>
    <dgm:cxn modelId="{DAC3B7F4-E855-F240-9A5B-169E923B1CDF}" srcId="{2B95AC6F-7799-0943-B63C-350ADDB2D047}" destId="{DB38143E-DF5E-284F-AE26-25168D8CCFBC}" srcOrd="0" destOrd="0" parTransId="{D2DE036B-41A8-6D4A-80F1-DBB7EB96DCD3}" sibTransId="{F9DCD884-BD25-3843-B3F3-DB9FE79FFCA2}"/>
    <dgm:cxn modelId="{6FD05EDB-2C84-9249-AAC3-CD669BF43549}" srcId="{7A8761B9-559F-8B42-BF03-4DF290A54349}" destId="{455F4D55-B245-2048-A6DE-4975D5192F20}" srcOrd="0" destOrd="0" parTransId="{E3A0C571-5675-F246-87D8-FF30ED3F2B41}" sibTransId="{0036ED98-E332-B744-B1F6-2F4A06402C4F}"/>
    <dgm:cxn modelId="{FE71E4A1-3D4E-4B47-AD6A-BBFB82A08767}" type="presOf" srcId="{C8F72905-D3CF-8846-9F75-1FD7159FC5E7}" destId="{EDFCF487-D913-E74A-9C72-6AD2074369B4}" srcOrd="0" destOrd="0" presId="urn:microsoft.com/office/officeart/2005/8/layout/hierarchy2"/>
    <dgm:cxn modelId="{8F814F72-7816-4F4F-B97C-0397A6861334}" type="presOf" srcId="{D8E25C4E-CDEA-0D42-8C4B-577131CD9924}" destId="{E36783C2-0C59-A849-8997-7A7E90375E54}" srcOrd="0" destOrd="0" presId="urn:microsoft.com/office/officeart/2005/8/layout/hierarchy2"/>
    <dgm:cxn modelId="{15727D1D-3CCE-6D4B-BA3C-88EF284C85F8}" srcId="{0E2C5514-425B-7040-A76E-05991F35BC51}" destId="{46BFC615-FF9A-CD4B-A6CE-C8D5AF5171D1}" srcOrd="0" destOrd="0" parTransId="{21E9653B-D9B7-9745-AD91-F633EB71F2A0}" sibTransId="{217BE25F-5A10-DF49-AB43-E7A71D2933EF}"/>
    <dgm:cxn modelId="{ADF7B5CD-661A-E440-B874-37DAE1D9C5ED}" type="presOf" srcId="{8B0F11F5-164D-A64C-8534-E76A0DFF0E30}" destId="{BEDAEDBA-938A-E042-AAE9-056EA4B67E77}" srcOrd="1" destOrd="0" presId="urn:microsoft.com/office/officeart/2005/8/layout/hierarchy2"/>
    <dgm:cxn modelId="{6D53CF96-E483-F946-B8F3-C4BC14C8A622}" type="presOf" srcId="{E3A0C571-5675-F246-87D8-FF30ED3F2B41}" destId="{9CCECB68-472E-574F-B6C0-FA8839E00524}" srcOrd="1" destOrd="0" presId="urn:microsoft.com/office/officeart/2005/8/layout/hierarchy2"/>
    <dgm:cxn modelId="{6C340432-BD6E-0A48-87F2-CB317D43F1F1}" srcId="{C8F72905-D3CF-8846-9F75-1FD7159FC5E7}" destId="{6A263E35-A20F-9547-B09A-4D123464DF7F}" srcOrd="1" destOrd="0" parTransId="{781D61BC-F6E9-5D4A-BA9C-464C08BA248B}" sibTransId="{AD4D2135-9FF2-4B4A-A768-E07C538BFEBA}"/>
    <dgm:cxn modelId="{B010EEEA-0667-8B4D-B941-FCCA6A865404}" type="presOf" srcId="{6EBDDFF5-FFCC-3040-BD03-EE3B717CC4DB}" destId="{4A00D058-B96B-DD49-9523-8BFF0A24051D}" srcOrd="0" destOrd="0" presId="urn:microsoft.com/office/officeart/2005/8/layout/hierarchy2"/>
    <dgm:cxn modelId="{BDF8CE4D-C635-4846-9AFF-203CF6216373}" type="presOf" srcId="{B0ECB5B9-9CA7-A349-B6C0-472A8654F658}" destId="{FED60212-B147-FE4C-82B7-B69452A6C03D}" srcOrd="0" destOrd="0" presId="urn:microsoft.com/office/officeart/2005/8/layout/hierarchy2"/>
    <dgm:cxn modelId="{C33F8678-CC0B-B246-AC42-084E6791B063}" type="presOf" srcId="{CD18C7D3-7E10-6940-880E-33A9962C5193}" destId="{212BC10A-D832-4840-9800-A91D9F5D6B08}" srcOrd="0" destOrd="0" presId="urn:microsoft.com/office/officeart/2005/8/layout/hierarchy2"/>
    <dgm:cxn modelId="{67AD1261-4194-D645-AC1D-2074FE11A006}" type="presOf" srcId="{6CB6681B-F007-A444-8FDF-4D54E96D32D6}" destId="{ECBE1950-C8B3-5049-BBF3-73BA664A734F}" srcOrd="1" destOrd="0" presId="urn:microsoft.com/office/officeart/2005/8/layout/hierarchy2"/>
    <dgm:cxn modelId="{064F046C-1F7F-0542-A47B-C01F11876316}" type="presOf" srcId="{84927964-85A9-5441-B2CE-970814AAC0B8}" destId="{C972D4C8-995F-EC4E-9D29-75482CC91670}" srcOrd="0" destOrd="0" presId="urn:microsoft.com/office/officeart/2005/8/layout/hierarchy2"/>
    <dgm:cxn modelId="{24DCAD2F-CCB5-4544-96DE-BFBDC735B9C4}" type="presOf" srcId="{781D61BC-F6E9-5D4A-BA9C-464C08BA248B}" destId="{82E2AEF0-B847-C347-BA29-EC589AE84374}" srcOrd="1" destOrd="0" presId="urn:microsoft.com/office/officeart/2005/8/layout/hierarchy2"/>
    <dgm:cxn modelId="{2740290D-0AD0-2548-9AE3-D1EF66BB5D0D}" type="presOf" srcId="{7A8761B9-559F-8B42-BF03-4DF290A54349}" destId="{6EC098A2-46DA-1E4C-B336-ADE524B09252}" srcOrd="0" destOrd="0" presId="urn:microsoft.com/office/officeart/2005/8/layout/hierarchy2"/>
    <dgm:cxn modelId="{5BE7F174-6DDC-8E42-BC3D-1D143F9BA91C}" srcId="{5648C121-D72C-EC40-BA15-0A97A01F6E03}" destId="{3A249051-D846-BD41-B728-0DA0B9ACF9F0}" srcOrd="0" destOrd="0" parTransId="{E8561BFF-5453-0345-8F0D-FA917BC5655C}" sibTransId="{679682E9-1B73-8A4F-84FC-097EC1527FE8}"/>
    <dgm:cxn modelId="{B5297264-6BBF-704D-8BC4-DA3B809BA59C}" srcId="{C1C54189-58D7-5D43-A6D4-E092BC8EE31F}" destId="{F68A4F55-A979-9F46-9C94-95096BAAB6DB}" srcOrd="0" destOrd="0" parTransId="{A3D897F1-E7EC-E743-B507-ACB354B1C6B7}" sibTransId="{1DB9F92A-590D-2C4A-A269-D86BA48D5276}"/>
    <dgm:cxn modelId="{1F2A78B2-1C37-A74D-9B2A-A831DA497172}" type="presOf" srcId="{CF0C2C16-1895-4843-9C0D-3286013BA8FA}" destId="{F2DA79F6-BBDF-2245-88AB-4F44928A2F64}" srcOrd="0" destOrd="0" presId="urn:microsoft.com/office/officeart/2005/8/layout/hierarchy2"/>
    <dgm:cxn modelId="{6800E3EE-A4D8-2445-BAC2-158A00627944}" type="presOf" srcId="{E8561BFF-5453-0345-8F0D-FA917BC5655C}" destId="{DB58DA9A-4DE5-EC48-9ED5-D52E6891EF46}" srcOrd="0" destOrd="0" presId="urn:microsoft.com/office/officeart/2005/8/layout/hierarchy2"/>
    <dgm:cxn modelId="{2056EC6F-B8C2-2B46-9F21-305D81E98335}" type="presOf" srcId="{500D0C21-7A64-314C-B048-32356E9198B6}" destId="{18E20875-CB68-2343-A3AD-478F23D871EC}" srcOrd="1" destOrd="0" presId="urn:microsoft.com/office/officeart/2005/8/layout/hierarchy2"/>
    <dgm:cxn modelId="{DB0474AE-2639-0341-A381-11C0E8A42349}" type="presOf" srcId="{0E2C5514-425B-7040-A76E-05991F35BC51}" destId="{35493C80-DA55-A44C-BD90-A094E20B6946}" srcOrd="0" destOrd="0" presId="urn:microsoft.com/office/officeart/2005/8/layout/hierarchy2"/>
    <dgm:cxn modelId="{5FEEFF1D-74C0-E549-A549-88D7750BF538}" type="presOf" srcId="{D97849FA-A1F5-0246-8347-49E99D3B5999}" destId="{550A0C06-E605-4949-833F-9A6E0184E2DC}" srcOrd="0" destOrd="0" presId="urn:microsoft.com/office/officeart/2005/8/layout/hierarchy2"/>
    <dgm:cxn modelId="{42EC12D2-1108-4B40-AFCC-E8AA21636D2E}" srcId="{D092A1CC-4687-7D45-9B5D-FE70A280E8F9}" destId="{2B95AC6F-7799-0943-B63C-350ADDB2D047}" srcOrd="0" destOrd="0" parTransId="{32369CF4-27B0-8F4E-90A2-EB2415399958}" sibTransId="{308ED153-C4F7-254A-B3AF-2F83C4EDD1E4}"/>
    <dgm:cxn modelId="{1ECEA99C-693B-6F47-9531-78ACB304D191}" type="presOf" srcId="{500D0C21-7A64-314C-B048-32356E9198B6}" destId="{8C98C8C7-B898-3F4F-861C-83EC7259094D}" srcOrd="0" destOrd="0" presId="urn:microsoft.com/office/officeart/2005/8/layout/hierarchy2"/>
    <dgm:cxn modelId="{495EE457-0D62-EE40-8306-02D9B3A5FFC3}" type="presOf" srcId="{02C77375-7717-8E44-8D39-727FF92FE44C}" destId="{DA43D932-7DC0-894A-8CEA-EC15E0B5C988}" srcOrd="0" destOrd="0" presId="urn:microsoft.com/office/officeart/2005/8/layout/hierarchy2"/>
    <dgm:cxn modelId="{8F9E9AE8-5B44-394A-9C53-6C0D6C1A6516}" type="presOf" srcId="{33DE5DBB-C3B0-BA44-AD9F-368B207E477B}" destId="{EF9E7E29-5550-F745-87C9-B594E010267E}" srcOrd="0" destOrd="0" presId="urn:microsoft.com/office/officeart/2005/8/layout/hierarchy2"/>
    <dgm:cxn modelId="{86A9E7E2-4219-4A4E-97B5-362239E9B887}" type="presOf" srcId="{455F4D55-B245-2048-A6DE-4975D5192F20}" destId="{6685DCBF-4CB5-5E47-B8A9-980D4E4C1FA6}" srcOrd="0" destOrd="0" presId="urn:microsoft.com/office/officeart/2005/8/layout/hierarchy2"/>
    <dgm:cxn modelId="{7C0CB875-5867-C54E-A6B2-8A775A2BA361}" type="presOf" srcId="{BAB20926-EBEC-2A44-B53C-512E84AB948C}" destId="{8568A5BC-DF70-3C43-A309-1E728D691C6C}" srcOrd="0" destOrd="0" presId="urn:microsoft.com/office/officeart/2005/8/layout/hierarchy2"/>
    <dgm:cxn modelId="{179A20C0-951F-8546-9484-EC3367527439}" type="presOf" srcId="{A3D897F1-E7EC-E743-B507-ACB354B1C6B7}" destId="{F148BFE5-9811-D649-96B3-5731E692DEC2}" srcOrd="1" destOrd="0" presId="urn:microsoft.com/office/officeart/2005/8/layout/hierarchy2"/>
    <dgm:cxn modelId="{ADFAEAEF-F7DB-7F40-8AD2-717BAD6A5F14}" type="presOf" srcId="{3A249051-D846-BD41-B728-0DA0B9ACF9F0}" destId="{EEF77867-9788-1B4F-AA1E-77CFB052CCB6}" srcOrd="0" destOrd="0" presId="urn:microsoft.com/office/officeart/2005/8/layout/hierarchy2"/>
    <dgm:cxn modelId="{A0A746B3-D87A-2D49-81E3-A985E311B8D9}" type="presOf" srcId="{C43E17CF-2E23-6340-803C-6D2CFA6DBCAB}" destId="{3F49C9B4-6B5A-B44D-A46F-2675238C2C29}" srcOrd="1" destOrd="0" presId="urn:microsoft.com/office/officeart/2005/8/layout/hierarchy2"/>
    <dgm:cxn modelId="{BDC857BD-7EAB-0A47-B709-F04CB17D75EB}" type="presOf" srcId="{F68A4F55-A979-9F46-9C94-95096BAAB6DB}" destId="{E9A1F89D-1443-3E4A-9EA1-5954A4DD1C17}" srcOrd="0" destOrd="0" presId="urn:microsoft.com/office/officeart/2005/8/layout/hierarchy2"/>
    <dgm:cxn modelId="{108A51BA-FAC0-B741-B4A2-F6581EEC5178}" type="presOf" srcId="{C463DECF-D2A7-BE46-B20E-F0F57A0C0A42}" destId="{EB490EB9-2ED2-C24B-AE03-C304403CDB3E}" srcOrd="0" destOrd="0" presId="urn:microsoft.com/office/officeart/2005/8/layout/hierarchy2"/>
    <dgm:cxn modelId="{1BD1334C-7932-B74F-8D08-5F803EED579E}" srcId="{63AE7148-9F3B-C944-AB38-C1EC34D08B9E}" destId="{452CC519-7AE8-0244-8E21-289DD1C0041F}" srcOrd="0" destOrd="0" parTransId="{500D0C21-7A64-314C-B048-32356E9198B6}" sibTransId="{971FE1AE-EAF6-FC47-B660-7BABA57F8412}"/>
    <dgm:cxn modelId="{62E44436-CB06-4E4D-A2CE-07B4CF7B80A1}" type="presOf" srcId="{2B68F70C-1B81-2A41-A671-93619EEFFB0C}" destId="{901A00BA-5B40-4247-9A23-5593BB229F50}" srcOrd="0" destOrd="0" presId="urn:microsoft.com/office/officeart/2005/8/layout/hierarchy2"/>
    <dgm:cxn modelId="{03B43379-7180-3D48-B154-C57ADDAC7D8F}" srcId="{C3E5CE46-1C3A-D24F-9173-B81D8DA0DDE4}" destId="{4D879520-5FF5-1544-BA5A-26E62C608E93}" srcOrd="0" destOrd="0" parTransId="{CF0C2C16-1895-4843-9C0D-3286013BA8FA}" sibTransId="{BC0650A2-ECE2-BE4E-AA94-6DDB903C0757}"/>
    <dgm:cxn modelId="{BD8F1E8C-27AF-524D-B264-003F8FE320F2}" type="presOf" srcId="{33DE5DBB-C3B0-BA44-AD9F-368B207E477B}" destId="{07385850-BCFD-404D-9674-B28916DA622D}" srcOrd="1" destOrd="0" presId="urn:microsoft.com/office/officeart/2005/8/layout/hierarchy2"/>
    <dgm:cxn modelId="{A0CE60BE-87BB-184A-A40B-FB4E5A70D1D8}" type="presOf" srcId="{C1C54189-58D7-5D43-A6D4-E092BC8EE31F}" destId="{6F59682B-C68E-B64B-8A59-9804ECE6AFBC}" srcOrd="0" destOrd="0" presId="urn:microsoft.com/office/officeart/2005/8/layout/hierarchy2"/>
    <dgm:cxn modelId="{C995F678-2587-E94D-828F-95E326526C2A}" type="presOf" srcId="{32369CF4-27B0-8F4E-90A2-EB2415399958}" destId="{92E98D80-7C8F-F946-AC06-DC2B478DB147}" srcOrd="1" destOrd="0" presId="urn:microsoft.com/office/officeart/2005/8/layout/hierarchy2"/>
    <dgm:cxn modelId="{8CC2D893-7B12-914D-8268-4AE0F97512FB}" srcId="{C8F72905-D3CF-8846-9F75-1FD7159FC5E7}" destId="{7A8761B9-559F-8B42-BF03-4DF290A54349}" srcOrd="2" destOrd="0" parTransId="{3D34B8C1-AD3D-CB44-A3D9-332AE137B135}" sibTransId="{D9F8512A-9CB1-7743-AE00-02DD4416DA0D}"/>
    <dgm:cxn modelId="{3BC419EC-5A49-6844-A7FD-A9D80D6735F7}" type="presOf" srcId="{3272A782-7C84-BD48-BC58-FCCDCA252C9B}" destId="{425FDC9D-70DD-AA40-AAD6-EE484DB8AE99}" srcOrd="0" destOrd="0" presId="urn:microsoft.com/office/officeart/2005/8/layout/hierarchy2"/>
    <dgm:cxn modelId="{41B62271-1D48-B14C-92AD-BA6D26F5483A}" srcId="{6A263E35-A20F-9547-B09A-4D123464DF7F}" destId="{6A9DE3B8-E723-434F-96EA-65CE67E2A92A}" srcOrd="0" destOrd="0" parTransId="{DB9B3750-D132-3B4B-BA25-FC037BF9687B}" sibTransId="{56C6E477-B729-5743-A91E-F452D331F708}"/>
    <dgm:cxn modelId="{493B3516-F7F6-9042-9371-FAA0EE2922F4}" type="presOf" srcId="{C463DECF-D2A7-BE46-B20E-F0F57A0C0A42}" destId="{8F94D0B0-2E2F-484B-9D80-0DEF6383A92A}" srcOrd="1" destOrd="0" presId="urn:microsoft.com/office/officeart/2005/8/layout/hierarchy2"/>
    <dgm:cxn modelId="{2419422C-F8DD-A744-A6EB-A37C5B7BCFDB}" srcId="{6EBDDFF5-FFCC-3040-BD03-EE3B717CC4DB}" destId="{C8F72905-D3CF-8846-9F75-1FD7159FC5E7}" srcOrd="0" destOrd="0" parTransId="{DA152970-643E-7B43-828B-783E9D4E3185}" sibTransId="{F9AE89F3-E54C-4A40-B49A-0359FE216EC8}"/>
    <dgm:cxn modelId="{7D387A5E-9ED2-BB44-B3F9-6AD40C02D45C}" type="presOf" srcId="{2B68F70C-1B81-2A41-A671-93619EEFFB0C}" destId="{F8FB0901-82AF-684E-A10B-92F6F9C4FAB3}" srcOrd="1" destOrd="0" presId="urn:microsoft.com/office/officeart/2005/8/layout/hierarchy2"/>
    <dgm:cxn modelId="{033112DE-6004-354C-A2C3-D46C641C56F3}" srcId="{02C77375-7717-8E44-8D39-727FF92FE44C}" destId="{B0ECB5B9-9CA7-A349-B6C0-472A8654F658}" srcOrd="0" destOrd="0" parTransId="{6CB6681B-F007-A444-8FDF-4D54E96D32D6}" sibTransId="{23A904FD-EA26-3F4D-AB9A-B46FC424BA9C}"/>
    <dgm:cxn modelId="{A4EE568D-3BD1-AD40-9EA3-D2FA465C30F4}" type="presOf" srcId="{21E9653B-D9B7-9745-AD91-F633EB71F2A0}" destId="{6EB61ECC-04DF-3047-BC2D-64FFB7169657}" srcOrd="0" destOrd="0" presId="urn:microsoft.com/office/officeart/2005/8/layout/hierarchy2"/>
    <dgm:cxn modelId="{453D2362-17C2-BF4D-A51E-5337EDEA7304}" type="presOf" srcId="{32369CF4-27B0-8F4E-90A2-EB2415399958}" destId="{9265D72E-2FBF-074F-A05E-B5B0D006CD7F}" srcOrd="0" destOrd="0" presId="urn:microsoft.com/office/officeart/2005/8/layout/hierarchy2"/>
    <dgm:cxn modelId="{1939A62B-684F-2C42-A051-F8846EDCD73F}" srcId="{4D879520-5FF5-1544-BA5A-26E62C608E93}" destId="{02C77375-7717-8E44-8D39-727FF92FE44C}" srcOrd="0" destOrd="0" parTransId="{C43E17CF-2E23-6340-803C-6D2CFA6DBCAB}" sibTransId="{E06287DE-620A-7F45-8A28-A9DE1CD64029}"/>
    <dgm:cxn modelId="{4EB1CB96-295E-C648-9171-D92140413DBD}" type="presOf" srcId="{B38E58E8-D1D7-954E-9859-59E66AD207DA}" destId="{BEE40D19-FB00-A442-98F5-9D3826CF3AB6}" srcOrd="1" destOrd="0" presId="urn:microsoft.com/office/officeart/2005/8/layout/hierarchy2"/>
    <dgm:cxn modelId="{90205330-B38B-2148-9A6E-074D09D99716}" type="presOf" srcId="{2B95AC6F-7799-0943-B63C-350ADDB2D047}" destId="{BF043FEE-15B3-324D-BEFD-4A50DA4F8F25}" srcOrd="0" destOrd="0" presId="urn:microsoft.com/office/officeart/2005/8/layout/hierarchy2"/>
    <dgm:cxn modelId="{66833B6A-72C0-174F-A247-A2DD6177D3CB}" type="presOf" srcId="{1F17F288-5561-9C40-BE26-6F9ED82FAF55}" destId="{AEEAEB5C-556A-3C4E-BBEB-70E864B59017}" srcOrd="0" destOrd="0" presId="urn:microsoft.com/office/officeart/2005/8/layout/hierarchy2"/>
    <dgm:cxn modelId="{E76C3B5C-7B27-1344-A1A7-7A77AC4D6E35}" type="presOf" srcId="{B38E58E8-D1D7-954E-9859-59E66AD207DA}" destId="{A0737858-5664-BD4B-8C01-E461DEAACA74}" srcOrd="0" destOrd="0" presId="urn:microsoft.com/office/officeart/2005/8/layout/hierarchy2"/>
    <dgm:cxn modelId="{6A545697-DD21-F14A-B7E3-724F0D93CEA8}" type="presOf" srcId="{AFA8BCA1-78C6-1C4C-A0C9-DF2B892D352C}" destId="{0BA9FEC2-BCA0-5A49-8494-452A7E3F722D}" srcOrd="0" destOrd="0" presId="urn:microsoft.com/office/officeart/2005/8/layout/hierarchy2"/>
    <dgm:cxn modelId="{2AAF66E2-4D1B-D744-85E3-161CAAD2B864}" type="presOf" srcId="{E8561BFF-5453-0345-8F0D-FA917BC5655C}" destId="{8661FE33-E5BE-6243-BD65-91278B32BD1A}" srcOrd="1" destOrd="0" presId="urn:microsoft.com/office/officeart/2005/8/layout/hierarchy2"/>
    <dgm:cxn modelId="{D71BD576-49DA-7B43-A44A-0954C8A8DD48}" srcId="{C8F72905-D3CF-8846-9F75-1FD7159FC5E7}" destId="{84927964-85A9-5441-B2CE-970814AAC0B8}" srcOrd="0" destOrd="0" parTransId="{8B0F11F5-164D-A64C-8534-E76A0DFF0E30}" sibTransId="{81D73C63-91C7-D64F-BB91-69F5BB4D7018}"/>
    <dgm:cxn modelId="{8D648B3E-1AC8-7642-81D3-17B8C9CBDD55}" type="presOf" srcId="{D2DE036B-41A8-6D4A-80F1-DBB7EB96DCD3}" destId="{FE9C6ABD-4214-5040-A5A9-FFCC8ABFE2F1}" srcOrd="0" destOrd="0" presId="urn:microsoft.com/office/officeart/2005/8/layout/hierarchy2"/>
    <dgm:cxn modelId="{8970DCFA-C3DD-6147-91EB-D4D21A9BCF3D}" type="presOf" srcId="{60767B2F-9EA7-2344-8BA2-AE0CB33B1A23}" destId="{ADB44260-D49F-9449-B74A-6AD92F569C20}" srcOrd="1" destOrd="0" presId="urn:microsoft.com/office/officeart/2005/8/layout/hierarchy2"/>
    <dgm:cxn modelId="{C8ECCA1F-B6A4-844D-8679-9DD58EBED092}" type="presOf" srcId="{798AEDFE-60AA-DD44-8C3C-E942434D615B}" destId="{FB61F4D7-3043-B54D-B11C-71C124F23656}" srcOrd="1" destOrd="0" presId="urn:microsoft.com/office/officeart/2005/8/layout/hierarchy2"/>
    <dgm:cxn modelId="{B084BB3E-DDCC-4D41-9DFA-D37D406ADCE5}" type="presOf" srcId="{E3A0C571-5675-F246-87D8-FF30ED3F2B41}" destId="{428AC2AF-6096-1E43-8894-7D641D337939}" srcOrd="0" destOrd="0" presId="urn:microsoft.com/office/officeart/2005/8/layout/hierarchy2"/>
    <dgm:cxn modelId="{815F473B-5C45-ED47-9E4A-9672BF2C3339}" type="presOf" srcId="{CF0C2C16-1895-4843-9C0D-3286013BA8FA}" destId="{13F30C64-E177-A645-92CB-C3C2E3282E84}" srcOrd="1" destOrd="0" presId="urn:microsoft.com/office/officeart/2005/8/layout/hierarchy2"/>
    <dgm:cxn modelId="{139268FD-5A06-354C-B779-F0BBA40CACA2}" srcId="{D8E25C4E-CDEA-0D42-8C4B-577131CD9924}" destId="{63AE7148-9F3B-C944-AB38-C1EC34D08B9E}" srcOrd="0" destOrd="0" parTransId="{1F17F288-5561-9C40-BE26-6F9ED82FAF55}" sibTransId="{64C32434-7508-2548-A5E9-502B535CA6F2}"/>
    <dgm:cxn modelId="{34ADAE57-51F4-1349-9859-7A5691779943}" type="presOf" srcId="{1FE8B498-DB54-3740-8AE2-5272AEB6B55B}" destId="{91AECEE6-B629-A64C-9186-23DEA15FDDF8}" srcOrd="1" destOrd="0" presId="urn:microsoft.com/office/officeart/2005/8/layout/hierarchy2"/>
    <dgm:cxn modelId="{9665B3D1-6BB5-B64D-A746-779C5BCC4687}" type="presOf" srcId="{4D879520-5FF5-1544-BA5A-26E62C608E93}" destId="{EF2934B1-F2FF-7E49-971D-925F6298D89B}" srcOrd="0" destOrd="0" presId="urn:microsoft.com/office/officeart/2005/8/layout/hierarchy2"/>
    <dgm:cxn modelId="{60DA196C-7008-094E-B004-07EBBADC8035}" type="presOf" srcId="{21E9653B-D9B7-9745-AD91-F633EB71F2A0}" destId="{2CDF8E15-A271-1B43-91F2-9078AEF79CE9}" srcOrd="1" destOrd="0" presId="urn:microsoft.com/office/officeart/2005/8/layout/hierarchy2"/>
    <dgm:cxn modelId="{FA9CAC86-9909-AB41-B02C-0764EADFA563}" type="presOf" srcId="{3272A782-7C84-BD48-BC58-FCCDCA252C9B}" destId="{35484F4C-990F-1C4B-A4F4-4B1589207D17}" srcOrd="1" destOrd="0" presId="urn:microsoft.com/office/officeart/2005/8/layout/hierarchy2"/>
    <dgm:cxn modelId="{7E404DDA-4BA1-B34A-A123-B4491DEFAC4C}" type="presOf" srcId="{C43E17CF-2E23-6340-803C-6D2CFA6DBCAB}" destId="{96FBD767-CF4B-F94C-BFA0-9BF053D2808E}" srcOrd="0" destOrd="0" presId="urn:microsoft.com/office/officeart/2005/8/layout/hierarchy2"/>
    <dgm:cxn modelId="{C901C132-5D86-FA4E-81B1-4AE3752C54BE}" type="presOf" srcId="{60767B2F-9EA7-2344-8BA2-AE0CB33B1A23}" destId="{6F82EFD0-9EBB-4C4E-BB23-A59EFFD5F274}" srcOrd="0" destOrd="0" presId="urn:microsoft.com/office/officeart/2005/8/layout/hierarchy2"/>
    <dgm:cxn modelId="{102B0CF8-59AF-7A4F-848C-DF2E87C6F0D3}" type="presOf" srcId="{5648C121-D72C-EC40-BA15-0A97A01F6E03}" destId="{FFF04AC3-BF1E-2C4B-9602-0BA1D0234811}" srcOrd="0" destOrd="0" presId="urn:microsoft.com/office/officeart/2005/8/layout/hierarchy2"/>
    <dgm:cxn modelId="{FB2B1EE2-6F58-D042-8103-4CA59455742B}" type="presOf" srcId="{DB38143E-DF5E-284F-AE26-25168D8CCFBC}" destId="{7B673F31-9DF4-D64C-B14D-5B7C682517C7}" srcOrd="0" destOrd="0" presId="urn:microsoft.com/office/officeart/2005/8/layout/hierarchy2"/>
    <dgm:cxn modelId="{17CBAE96-FFB3-9B4C-AECE-B9EEB2B59C11}" type="presParOf" srcId="{4A00D058-B96B-DD49-9523-8BFF0A24051D}" destId="{7B5F9DDE-5A7F-8E4B-8EB3-A8BE52AAF9DE}" srcOrd="0" destOrd="0" presId="urn:microsoft.com/office/officeart/2005/8/layout/hierarchy2"/>
    <dgm:cxn modelId="{5FEBA95A-7CE0-AE42-83C2-7936B919CA6E}" type="presParOf" srcId="{7B5F9DDE-5A7F-8E4B-8EB3-A8BE52AAF9DE}" destId="{EDFCF487-D913-E74A-9C72-6AD2074369B4}" srcOrd="0" destOrd="0" presId="urn:microsoft.com/office/officeart/2005/8/layout/hierarchy2"/>
    <dgm:cxn modelId="{A3BD7E1E-DE3D-4E41-99BC-698A24B31892}" type="presParOf" srcId="{7B5F9DDE-5A7F-8E4B-8EB3-A8BE52AAF9DE}" destId="{7BA0D945-3040-F347-9E0B-C59C57E90009}" srcOrd="1" destOrd="0" presId="urn:microsoft.com/office/officeart/2005/8/layout/hierarchy2"/>
    <dgm:cxn modelId="{48CD704C-82A3-7A48-A7C8-68B486297860}" type="presParOf" srcId="{7BA0D945-3040-F347-9E0B-C59C57E90009}" destId="{094F2251-157F-8F42-BE02-0A54C83AEB52}" srcOrd="0" destOrd="0" presId="urn:microsoft.com/office/officeart/2005/8/layout/hierarchy2"/>
    <dgm:cxn modelId="{7D8B4A44-33AE-7F40-9BCA-59831335458F}" type="presParOf" srcId="{094F2251-157F-8F42-BE02-0A54C83AEB52}" destId="{BEDAEDBA-938A-E042-AAE9-056EA4B67E77}" srcOrd="0" destOrd="0" presId="urn:microsoft.com/office/officeart/2005/8/layout/hierarchy2"/>
    <dgm:cxn modelId="{D13AC40F-7DC2-E143-8FAF-C4D3DD44FDA9}" type="presParOf" srcId="{7BA0D945-3040-F347-9E0B-C59C57E90009}" destId="{C607B43D-BDDE-DD4C-BFC9-956E244F9334}" srcOrd="1" destOrd="0" presId="urn:microsoft.com/office/officeart/2005/8/layout/hierarchy2"/>
    <dgm:cxn modelId="{6D1DB8F9-4DB8-5F49-B96D-732B3D064A4E}" type="presParOf" srcId="{C607B43D-BDDE-DD4C-BFC9-956E244F9334}" destId="{C972D4C8-995F-EC4E-9D29-75482CC91670}" srcOrd="0" destOrd="0" presId="urn:microsoft.com/office/officeart/2005/8/layout/hierarchy2"/>
    <dgm:cxn modelId="{1838665B-05A3-954D-96D4-CA59F4E1DA9C}" type="presParOf" srcId="{C607B43D-BDDE-DD4C-BFC9-956E244F9334}" destId="{A18C8916-C2B3-4F4A-8B9B-66512D5BD949}" srcOrd="1" destOrd="0" presId="urn:microsoft.com/office/officeart/2005/8/layout/hierarchy2"/>
    <dgm:cxn modelId="{3CDC71E0-90F2-8449-A801-FEE789159117}" type="presParOf" srcId="{A18C8916-C2B3-4F4A-8B9B-66512D5BD949}" destId="{5D379CC5-89D5-E046-9444-9EE35E54366F}" srcOrd="0" destOrd="0" presId="urn:microsoft.com/office/officeart/2005/8/layout/hierarchy2"/>
    <dgm:cxn modelId="{CF58FF66-3857-7E4A-A944-B5EFA11344A9}" type="presParOf" srcId="{5D379CC5-89D5-E046-9444-9EE35E54366F}" destId="{91AECEE6-B629-A64C-9186-23DEA15FDDF8}" srcOrd="0" destOrd="0" presId="urn:microsoft.com/office/officeart/2005/8/layout/hierarchy2"/>
    <dgm:cxn modelId="{833BE747-1263-E847-9BB5-A091EBB0FC13}" type="presParOf" srcId="{A18C8916-C2B3-4F4A-8B9B-66512D5BD949}" destId="{4C09A7F9-8FC5-0B4F-A4D8-4C98D9B014AC}" srcOrd="1" destOrd="0" presId="urn:microsoft.com/office/officeart/2005/8/layout/hierarchy2"/>
    <dgm:cxn modelId="{389B96F2-EE5F-B849-A566-466C5D7BCAB9}" type="presParOf" srcId="{4C09A7F9-8FC5-0B4F-A4D8-4C98D9B014AC}" destId="{6F59682B-C68E-B64B-8A59-9804ECE6AFBC}" srcOrd="0" destOrd="0" presId="urn:microsoft.com/office/officeart/2005/8/layout/hierarchy2"/>
    <dgm:cxn modelId="{A0610161-C900-AA49-91EE-5B6CE9BB1C89}" type="presParOf" srcId="{4C09A7F9-8FC5-0B4F-A4D8-4C98D9B014AC}" destId="{43FA7125-F732-D448-9A85-822EC026DDDD}" srcOrd="1" destOrd="0" presId="urn:microsoft.com/office/officeart/2005/8/layout/hierarchy2"/>
    <dgm:cxn modelId="{27C7E2FC-81AF-3F45-947E-99D429DC53DD}" type="presParOf" srcId="{43FA7125-F732-D448-9A85-822EC026DDDD}" destId="{3B418716-ACD7-AB42-9F42-FA6A19FFCD4B}" srcOrd="0" destOrd="0" presId="urn:microsoft.com/office/officeart/2005/8/layout/hierarchy2"/>
    <dgm:cxn modelId="{7BB3C229-D906-B942-89B2-9651CBEF8B97}" type="presParOf" srcId="{3B418716-ACD7-AB42-9F42-FA6A19FFCD4B}" destId="{F148BFE5-9811-D649-96B3-5731E692DEC2}" srcOrd="0" destOrd="0" presId="urn:microsoft.com/office/officeart/2005/8/layout/hierarchy2"/>
    <dgm:cxn modelId="{289A82D5-869E-7647-B361-C163867C905E}" type="presParOf" srcId="{43FA7125-F732-D448-9A85-822EC026DDDD}" destId="{905546C5-F4E6-0341-9653-813EDF0AFA79}" srcOrd="1" destOrd="0" presId="urn:microsoft.com/office/officeart/2005/8/layout/hierarchy2"/>
    <dgm:cxn modelId="{8E220100-F1FA-1E41-BA32-32FA8F033228}" type="presParOf" srcId="{905546C5-F4E6-0341-9653-813EDF0AFA79}" destId="{E9A1F89D-1443-3E4A-9EA1-5954A4DD1C17}" srcOrd="0" destOrd="0" presId="urn:microsoft.com/office/officeart/2005/8/layout/hierarchy2"/>
    <dgm:cxn modelId="{95D7F7D2-C9FC-E749-BB83-89AD4A659D09}" type="presParOf" srcId="{905546C5-F4E6-0341-9653-813EDF0AFA79}" destId="{442B3AF1-0477-D04B-9F28-215408EE98C1}" srcOrd="1" destOrd="0" presId="urn:microsoft.com/office/officeart/2005/8/layout/hierarchy2"/>
    <dgm:cxn modelId="{4E6BD8B3-3D3C-0844-B5F7-6AE2C4B4691E}" type="presParOf" srcId="{442B3AF1-0477-D04B-9F28-215408EE98C1}" destId="{8344FC4E-70CE-A64D-9A34-FE16E8CAEA4C}" srcOrd="0" destOrd="0" presId="urn:microsoft.com/office/officeart/2005/8/layout/hierarchy2"/>
    <dgm:cxn modelId="{06658203-CD38-8946-84BF-41FB06D01486}" type="presParOf" srcId="{8344FC4E-70CE-A64D-9A34-FE16E8CAEA4C}" destId="{FB61F4D7-3043-B54D-B11C-71C124F23656}" srcOrd="0" destOrd="0" presId="urn:microsoft.com/office/officeart/2005/8/layout/hierarchy2"/>
    <dgm:cxn modelId="{9F86825B-2687-D342-9A2E-FF133B9225DD}" type="presParOf" srcId="{442B3AF1-0477-D04B-9F28-215408EE98C1}" destId="{0C26824D-1651-8549-B810-74FC12019D04}" srcOrd="1" destOrd="0" presId="urn:microsoft.com/office/officeart/2005/8/layout/hierarchy2"/>
    <dgm:cxn modelId="{25933044-03E9-5C4F-9ADC-FCCC97A9A973}" type="presParOf" srcId="{0C26824D-1651-8549-B810-74FC12019D04}" destId="{F9AE02D9-5936-8C48-87C6-1EEEE1A4B3E6}" srcOrd="0" destOrd="0" presId="urn:microsoft.com/office/officeart/2005/8/layout/hierarchy2"/>
    <dgm:cxn modelId="{862E14E0-E100-7842-95BE-EA5016C55BDC}" type="presParOf" srcId="{0C26824D-1651-8549-B810-74FC12019D04}" destId="{FD6C6934-87BA-1C4A-B794-2C255E307E48}" srcOrd="1" destOrd="0" presId="urn:microsoft.com/office/officeart/2005/8/layout/hierarchy2"/>
    <dgm:cxn modelId="{20FEC173-E340-0C45-B112-D3FEB14FBAAA}" type="presParOf" srcId="{FD6C6934-87BA-1C4A-B794-2C255E307E48}" destId="{EB490EB9-2ED2-C24B-AE03-C304403CDB3E}" srcOrd="0" destOrd="0" presId="urn:microsoft.com/office/officeart/2005/8/layout/hierarchy2"/>
    <dgm:cxn modelId="{7F58C1E0-E35B-0845-82BD-F72B16F40828}" type="presParOf" srcId="{EB490EB9-2ED2-C24B-AE03-C304403CDB3E}" destId="{8F94D0B0-2E2F-484B-9D80-0DEF6383A92A}" srcOrd="0" destOrd="0" presId="urn:microsoft.com/office/officeart/2005/8/layout/hierarchy2"/>
    <dgm:cxn modelId="{18DF2663-1A9C-6F47-B300-C97666BA4702}" type="presParOf" srcId="{FD6C6934-87BA-1C4A-B794-2C255E307E48}" destId="{07A9B6B4-CD17-5349-BF54-278D9FE6646F}" srcOrd="1" destOrd="0" presId="urn:microsoft.com/office/officeart/2005/8/layout/hierarchy2"/>
    <dgm:cxn modelId="{37E7765D-B7EB-D848-800D-A85167435A55}" type="presParOf" srcId="{07A9B6B4-CD17-5349-BF54-278D9FE6646F}" destId="{381EF350-42EE-984F-A31F-3D574BE34847}" srcOrd="0" destOrd="0" presId="urn:microsoft.com/office/officeart/2005/8/layout/hierarchy2"/>
    <dgm:cxn modelId="{8B83E265-2CF9-4A48-B5F5-42514F75B349}" type="presParOf" srcId="{07A9B6B4-CD17-5349-BF54-278D9FE6646F}" destId="{9F71E15F-D162-AE4A-BF49-8BF5C6CA1F53}" srcOrd="1" destOrd="0" presId="urn:microsoft.com/office/officeart/2005/8/layout/hierarchy2"/>
    <dgm:cxn modelId="{E18CE86D-A9DD-3344-8C6F-A878C6439469}" type="presParOf" srcId="{A18C8916-C2B3-4F4A-8B9B-66512D5BD949}" destId="{A0737858-5664-BD4B-8C01-E461DEAACA74}" srcOrd="2" destOrd="0" presId="urn:microsoft.com/office/officeart/2005/8/layout/hierarchy2"/>
    <dgm:cxn modelId="{41CD68C8-9197-074F-B209-25C6AC131DC7}" type="presParOf" srcId="{A0737858-5664-BD4B-8C01-E461DEAACA74}" destId="{BEE40D19-FB00-A442-98F5-9D3826CF3AB6}" srcOrd="0" destOrd="0" presId="urn:microsoft.com/office/officeart/2005/8/layout/hierarchy2"/>
    <dgm:cxn modelId="{5F1C36E1-BE41-2743-A167-9E450CFC1F3A}" type="presParOf" srcId="{A18C8916-C2B3-4F4A-8B9B-66512D5BD949}" destId="{D4200783-ABD2-074A-8236-EA89D783275E}" srcOrd="3" destOrd="0" presId="urn:microsoft.com/office/officeart/2005/8/layout/hierarchy2"/>
    <dgm:cxn modelId="{D0DFAECD-3990-9F47-A4C3-40A72E424F40}" type="presParOf" srcId="{D4200783-ABD2-074A-8236-EA89D783275E}" destId="{550A0C06-E605-4949-833F-9A6E0184E2DC}" srcOrd="0" destOrd="0" presId="urn:microsoft.com/office/officeart/2005/8/layout/hierarchy2"/>
    <dgm:cxn modelId="{3250197A-EB6B-C846-B75A-6146E02C7801}" type="presParOf" srcId="{D4200783-ABD2-074A-8236-EA89D783275E}" destId="{3A802A35-4435-2E44-A378-62BFFACB156A}" srcOrd="1" destOrd="0" presId="urn:microsoft.com/office/officeart/2005/8/layout/hierarchy2"/>
    <dgm:cxn modelId="{209997AC-7499-9F4B-A28A-405FC8E3F7B5}" type="presParOf" srcId="{3A802A35-4435-2E44-A378-62BFFACB156A}" destId="{425FDC9D-70DD-AA40-AAD6-EE484DB8AE99}" srcOrd="0" destOrd="0" presId="urn:microsoft.com/office/officeart/2005/8/layout/hierarchy2"/>
    <dgm:cxn modelId="{2E85D52D-B812-634F-8C12-F2E80086493F}" type="presParOf" srcId="{425FDC9D-70DD-AA40-AAD6-EE484DB8AE99}" destId="{35484F4C-990F-1C4B-A4F4-4B1589207D17}" srcOrd="0" destOrd="0" presId="urn:microsoft.com/office/officeart/2005/8/layout/hierarchy2"/>
    <dgm:cxn modelId="{FFF56446-3D25-3943-82D2-4C84BF3E8469}" type="presParOf" srcId="{3A802A35-4435-2E44-A378-62BFFACB156A}" destId="{A02F796F-81C6-0745-8721-6C333872A6A4}" srcOrd="1" destOrd="0" presId="urn:microsoft.com/office/officeart/2005/8/layout/hierarchy2"/>
    <dgm:cxn modelId="{407E4D5D-7366-9640-A989-385C7AA8A821}" type="presParOf" srcId="{A02F796F-81C6-0745-8721-6C333872A6A4}" destId="{E36783C2-0C59-A849-8997-7A7E90375E54}" srcOrd="0" destOrd="0" presId="urn:microsoft.com/office/officeart/2005/8/layout/hierarchy2"/>
    <dgm:cxn modelId="{09A60B90-E30E-EB4D-A973-55A3158F3E26}" type="presParOf" srcId="{A02F796F-81C6-0745-8721-6C333872A6A4}" destId="{7626D49E-DD0C-FE42-B472-6BB5C0C7BE07}" srcOrd="1" destOrd="0" presId="urn:microsoft.com/office/officeart/2005/8/layout/hierarchy2"/>
    <dgm:cxn modelId="{604D41B5-B61B-F044-83B2-57380E24FB00}" type="presParOf" srcId="{7626D49E-DD0C-FE42-B472-6BB5C0C7BE07}" destId="{AEEAEB5C-556A-3C4E-BBEB-70E864B59017}" srcOrd="0" destOrd="0" presId="urn:microsoft.com/office/officeart/2005/8/layout/hierarchy2"/>
    <dgm:cxn modelId="{E8410BC6-1AE5-3E46-BC34-8E84F0717567}" type="presParOf" srcId="{AEEAEB5C-556A-3C4E-BBEB-70E864B59017}" destId="{FDAE29D5-469A-7541-AC75-7A87E35226E4}" srcOrd="0" destOrd="0" presId="urn:microsoft.com/office/officeart/2005/8/layout/hierarchy2"/>
    <dgm:cxn modelId="{339EEBC0-1BCA-7B4E-A045-8B9FA5672E15}" type="presParOf" srcId="{7626D49E-DD0C-FE42-B472-6BB5C0C7BE07}" destId="{AF7319D7-CC45-B542-BA56-A8E3FF6C3AF7}" srcOrd="1" destOrd="0" presId="urn:microsoft.com/office/officeart/2005/8/layout/hierarchy2"/>
    <dgm:cxn modelId="{99D70D30-876A-5845-8930-EF5C1C8D56BF}" type="presParOf" srcId="{AF7319D7-CC45-B542-BA56-A8E3FF6C3AF7}" destId="{E47D72D6-2461-C34C-AE52-89266F72644C}" srcOrd="0" destOrd="0" presId="urn:microsoft.com/office/officeart/2005/8/layout/hierarchy2"/>
    <dgm:cxn modelId="{35C70A47-9747-3844-AFFD-167B4C3B8866}" type="presParOf" srcId="{AF7319D7-CC45-B542-BA56-A8E3FF6C3AF7}" destId="{28244DB1-5BC1-5340-9AB3-8759339C9551}" srcOrd="1" destOrd="0" presId="urn:microsoft.com/office/officeart/2005/8/layout/hierarchy2"/>
    <dgm:cxn modelId="{A7B4B6CD-B13F-7041-8F86-D74A1E2E7540}" type="presParOf" srcId="{28244DB1-5BC1-5340-9AB3-8759339C9551}" destId="{8C98C8C7-B898-3F4F-861C-83EC7259094D}" srcOrd="0" destOrd="0" presId="urn:microsoft.com/office/officeart/2005/8/layout/hierarchy2"/>
    <dgm:cxn modelId="{70794860-B790-5D45-A082-A924F2241EC9}" type="presParOf" srcId="{8C98C8C7-B898-3F4F-861C-83EC7259094D}" destId="{18E20875-CB68-2343-A3AD-478F23D871EC}" srcOrd="0" destOrd="0" presId="urn:microsoft.com/office/officeart/2005/8/layout/hierarchy2"/>
    <dgm:cxn modelId="{FD30B4FB-C576-944F-A446-19C966F64309}" type="presParOf" srcId="{28244DB1-5BC1-5340-9AB3-8759339C9551}" destId="{ED8591D0-1A60-7642-84D9-20B7E9F12EC4}" srcOrd="1" destOrd="0" presId="urn:microsoft.com/office/officeart/2005/8/layout/hierarchy2"/>
    <dgm:cxn modelId="{92EAFFC1-7DE5-5B46-A769-124F8AC2A18C}" type="presParOf" srcId="{ED8591D0-1A60-7642-84D9-20B7E9F12EC4}" destId="{F5375F46-96F5-0345-827E-3C26D4D1A335}" srcOrd="0" destOrd="0" presId="urn:microsoft.com/office/officeart/2005/8/layout/hierarchy2"/>
    <dgm:cxn modelId="{8882EA8D-0D21-AF4F-B0A6-F8EBF1E0B674}" type="presParOf" srcId="{ED8591D0-1A60-7642-84D9-20B7E9F12EC4}" destId="{ADA08239-3F8D-DB4F-82E4-F1A3F67C6768}" srcOrd="1" destOrd="0" presId="urn:microsoft.com/office/officeart/2005/8/layout/hierarchy2"/>
    <dgm:cxn modelId="{15FF14C8-0237-A549-8AA1-EDE2785C9B47}" type="presParOf" srcId="{7BA0D945-3040-F347-9E0B-C59C57E90009}" destId="{63591AF7-3405-1648-8268-EC0E40C29ABF}" srcOrd="2" destOrd="0" presId="urn:microsoft.com/office/officeart/2005/8/layout/hierarchy2"/>
    <dgm:cxn modelId="{D3D99FFA-9E97-8F4E-BEED-AF4FCFC959DB}" type="presParOf" srcId="{63591AF7-3405-1648-8268-EC0E40C29ABF}" destId="{82E2AEF0-B847-C347-BA29-EC589AE84374}" srcOrd="0" destOrd="0" presId="urn:microsoft.com/office/officeart/2005/8/layout/hierarchy2"/>
    <dgm:cxn modelId="{13648081-32D8-2A44-81DD-4283878DD10A}" type="presParOf" srcId="{7BA0D945-3040-F347-9E0B-C59C57E90009}" destId="{F6C38E87-1A19-6E44-952D-A73B41611D04}" srcOrd="3" destOrd="0" presId="urn:microsoft.com/office/officeart/2005/8/layout/hierarchy2"/>
    <dgm:cxn modelId="{D05A1BE6-23BB-0E4C-A52E-84CDD061DEE9}" type="presParOf" srcId="{F6C38E87-1A19-6E44-952D-A73B41611D04}" destId="{FFBE0537-7262-B546-974E-7E8CE37A0F34}" srcOrd="0" destOrd="0" presId="urn:microsoft.com/office/officeart/2005/8/layout/hierarchy2"/>
    <dgm:cxn modelId="{AC573901-78B1-194C-9DFC-ADD9C00BBADA}" type="presParOf" srcId="{F6C38E87-1A19-6E44-952D-A73B41611D04}" destId="{15AEEE96-201B-064A-A04C-E1040CB886A5}" srcOrd="1" destOrd="0" presId="urn:microsoft.com/office/officeart/2005/8/layout/hierarchy2"/>
    <dgm:cxn modelId="{E6493924-826C-2449-9D23-6C56D320371F}" type="presParOf" srcId="{15AEEE96-201B-064A-A04C-E1040CB886A5}" destId="{3F4B4C7F-9B89-4B46-AA8C-52D275610E72}" srcOrd="0" destOrd="0" presId="urn:microsoft.com/office/officeart/2005/8/layout/hierarchy2"/>
    <dgm:cxn modelId="{045D023E-7B87-8744-860B-C9C136DB98B2}" type="presParOf" srcId="{3F4B4C7F-9B89-4B46-AA8C-52D275610E72}" destId="{D179CA6F-D26D-D440-857D-A7549B0872F5}" srcOrd="0" destOrd="0" presId="urn:microsoft.com/office/officeart/2005/8/layout/hierarchy2"/>
    <dgm:cxn modelId="{156F310F-2050-944E-ACF7-2D9C3A424FBF}" type="presParOf" srcId="{15AEEE96-201B-064A-A04C-E1040CB886A5}" destId="{977EFF14-C462-C04D-920D-09F7B7AC1DC5}" srcOrd="1" destOrd="0" presId="urn:microsoft.com/office/officeart/2005/8/layout/hierarchy2"/>
    <dgm:cxn modelId="{231A43E3-4AB7-4240-81A9-990847F486C6}" type="presParOf" srcId="{977EFF14-C462-C04D-920D-09F7B7AC1DC5}" destId="{1606B8A8-D908-8443-9D0D-C928A8E9AA9E}" srcOrd="0" destOrd="0" presId="urn:microsoft.com/office/officeart/2005/8/layout/hierarchy2"/>
    <dgm:cxn modelId="{D4EF3385-4F3B-424C-839B-786D6E62793A}" type="presParOf" srcId="{977EFF14-C462-C04D-920D-09F7B7AC1DC5}" destId="{7B9D19AE-990A-DA4F-8558-A2CF218FE871}" srcOrd="1" destOrd="0" presId="urn:microsoft.com/office/officeart/2005/8/layout/hierarchy2"/>
    <dgm:cxn modelId="{0FD096CC-FB40-ED48-B01D-440920699342}" type="presParOf" srcId="{7B9D19AE-990A-DA4F-8558-A2CF218FE871}" destId="{EF9E7E29-5550-F745-87C9-B594E010267E}" srcOrd="0" destOrd="0" presId="urn:microsoft.com/office/officeart/2005/8/layout/hierarchy2"/>
    <dgm:cxn modelId="{61B573B6-8E1D-2C47-B230-0332A347CB39}" type="presParOf" srcId="{EF9E7E29-5550-F745-87C9-B594E010267E}" destId="{07385850-BCFD-404D-9674-B28916DA622D}" srcOrd="0" destOrd="0" presId="urn:microsoft.com/office/officeart/2005/8/layout/hierarchy2"/>
    <dgm:cxn modelId="{C5CBE925-412E-C74E-A861-F9805A8FD10D}" type="presParOf" srcId="{7B9D19AE-990A-DA4F-8558-A2CF218FE871}" destId="{1FCF282F-AE6A-8C4E-9390-087A980980A8}" srcOrd="1" destOrd="0" presId="urn:microsoft.com/office/officeart/2005/8/layout/hierarchy2"/>
    <dgm:cxn modelId="{FB5A9E53-FEB0-A74D-841C-44E70FD2CA01}" type="presParOf" srcId="{1FCF282F-AE6A-8C4E-9390-087A980980A8}" destId="{FFF04AC3-BF1E-2C4B-9602-0BA1D0234811}" srcOrd="0" destOrd="0" presId="urn:microsoft.com/office/officeart/2005/8/layout/hierarchy2"/>
    <dgm:cxn modelId="{C49F17DF-40BF-C847-9DCA-C0540E0527EC}" type="presParOf" srcId="{1FCF282F-AE6A-8C4E-9390-087A980980A8}" destId="{82E4634E-3300-B141-8DD8-25C1EB0ED3EF}" srcOrd="1" destOrd="0" presId="urn:microsoft.com/office/officeart/2005/8/layout/hierarchy2"/>
    <dgm:cxn modelId="{3725AC45-DF92-6D4A-9B2F-46FE7554F8D8}" type="presParOf" srcId="{82E4634E-3300-B141-8DD8-25C1EB0ED3EF}" destId="{DB58DA9A-4DE5-EC48-9ED5-D52E6891EF46}" srcOrd="0" destOrd="0" presId="urn:microsoft.com/office/officeart/2005/8/layout/hierarchy2"/>
    <dgm:cxn modelId="{0018AC05-E7F0-1B48-B0E1-9118F21CD524}" type="presParOf" srcId="{DB58DA9A-4DE5-EC48-9ED5-D52E6891EF46}" destId="{8661FE33-E5BE-6243-BD65-91278B32BD1A}" srcOrd="0" destOrd="0" presId="urn:microsoft.com/office/officeart/2005/8/layout/hierarchy2"/>
    <dgm:cxn modelId="{FB818C8E-5C9F-2E43-86C8-9B8601956E96}" type="presParOf" srcId="{82E4634E-3300-B141-8DD8-25C1EB0ED3EF}" destId="{25615557-6C97-184A-A142-9A41A3853D0E}" srcOrd="1" destOrd="0" presId="urn:microsoft.com/office/officeart/2005/8/layout/hierarchy2"/>
    <dgm:cxn modelId="{1665F8E2-C8B7-CA48-AD83-B49732A7659C}" type="presParOf" srcId="{25615557-6C97-184A-A142-9A41A3853D0E}" destId="{EEF77867-9788-1B4F-AA1E-77CFB052CCB6}" srcOrd="0" destOrd="0" presId="urn:microsoft.com/office/officeart/2005/8/layout/hierarchy2"/>
    <dgm:cxn modelId="{0ADA6F68-5601-AD48-A0AB-D7546039336E}" type="presParOf" srcId="{25615557-6C97-184A-A142-9A41A3853D0E}" destId="{06E1CF91-1111-D743-9A6D-D439BFC64C5A}" srcOrd="1" destOrd="0" presId="urn:microsoft.com/office/officeart/2005/8/layout/hierarchy2"/>
    <dgm:cxn modelId="{79EDB0C9-80D6-0842-9DF1-2A01FF12F07B}" type="presParOf" srcId="{06E1CF91-1111-D743-9A6D-D439BFC64C5A}" destId="{212BC10A-D832-4840-9800-A91D9F5D6B08}" srcOrd="0" destOrd="0" presId="urn:microsoft.com/office/officeart/2005/8/layout/hierarchy2"/>
    <dgm:cxn modelId="{1F8E5D9D-197F-5A4B-B2F9-AF753F5BD4F4}" type="presParOf" srcId="{212BC10A-D832-4840-9800-A91D9F5D6B08}" destId="{9F319B63-C0BE-A543-B142-557EA9B90A4A}" srcOrd="0" destOrd="0" presId="urn:microsoft.com/office/officeart/2005/8/layout/hierarchy2"/>
    <dgm:cxn modelId="{0ECE7E9A-131C-1E49-BF38-CF1C8700514F}" type="presParOf" srcId="{06E1CF91-1111-D743-9A6D-D439BFC64C5A}" destId="{2EB3749D-EEAC-4748-B618-5714F0409C8D}" srcOrd="1" destOrd="0" presId="urn:microsoft.com/office/officeart/2005/8/layout/hierarchy2"/>
    <dgm:cxn modelId="{A70B024C-B01E-884F-BBE9-A51DE40E1568}" type="presParOf" srcId="{2EB3749D-EEAC-4748-B618-5714F0409C8D}" destId="{8568A5BC-DF70-3C43-A309-1E728D691C6C}" srcOrd="0" destOrd="0" presId="urn:microsoft.com/office/officeart/2005/8/layout/hierarchy2"/>
    <dgm:cxn modelId="{DE3BC9E6-AC0D-024F-9B5D-1E7972E1D5AC}" type="presParOf" srcId="{2EB3749D-EEAC-4748-B618-5714F0409C8D}" destId="{518336E7-5C89-054E-9DDA-8DC000618144}" srcOrd="1" destOrd="0" presId="urn:microsoft.com/office/officeart/2005/8/layout/hierarchy2"/>
    <dgm:cxn modelId="{31B95DFC-6F60-164E-9CC3-D755F5AEBA37}" type="presParOf" srcId="{15AEEE96-201B-064A-A04C-E1040CB886A5}" destId="{901A00BA-5B40-4247-9A23-5593BB229F50}" srcOrd="2" destOrd="0" presId="urn:microsoft.com/office/officeart/2005/8/layout/hierarchy2"/>
    <dgm:cxn modelId="{E226BC00-1037-8547-9C76-2DB7CA284604}" type="presParOf" srcId="{901A00BA-5B40-4247-9A23-5593BB229F50}" destId="{F8FB0901-82AF-684E-A10B-92F6F9C4FAB3}" srcOrd="0" destOrd="0" presId="urn:microsoft.com/office/officeart/2005/8/layout/hierarchy2"/>
    <dgm:cxn modelId="{AF230FAD-8806-9B48-B879-C5FB8774F10E}" type="presParOf" srcId="{15AEEE96-201B-064A-A04C-E1040CB886A5}" destId="{09FF9EBE-5BA7-1D4F-AF96-7377CABEE471}" srcOrd="3" destOrd="0" presId="urn:microsoft.com/office/officeart/2005/8/layout/hierarchy2"/>
    <dgm:cxn modelId="{7371DEBC-FAA6-0249-9A6E-930C1634DFC1}" type="presParOf" srcId="{09FF9EBE-5BA7-1D4F-AF96-7377CABEE471}" destId="{93DFC339-BA98-174C-BAA6-692D9E50018F}" srcOrd="0" destOrd="0" presId="urn:microsoft.com/office/officeart/2005/8/layout/hierarchy2"/>
    <dgm:cxn modelId="{D0ACE353-353F-514A-BB1E-2FBE111E2E06}" type="presParOf" srcId="{09FF9EBE-5BA7-1D4F-AF96-7377CABEE471}" destId="{F7460F7D-6FD7-2643-9363-56D99C80EC01}" srcOrd="1" destOrd="0" presId="urn:microsoft.com/office/officeart/2005/8/layout/hierarchy2"/>
    <dgm:cxn modelId="{40EBD078-000B-F648-AF0C-C11AB603AAA8}" type="presParOf" srcId="{F7460F7D-6FD7-2643-9363-56D99C80EC01}" destId="{F2DA79F6-BBDF-2245-88AB-4F44928A2F64}" srcOrd="0" destOrd="0" presId="urn:microsoft.com/office/officeart/2005/8/layout/hierarchy2"/>
    <dgm:cxn modelId="{19BB9CBA-F385-8342-BF20-6DB25B141C61}" type="presParOf" srcId="{F2DA79F6-BBDF-2245-88AB-4F44928A2F64}" destId="{13F30C64-E177-A645-92CB-C3C2E3282E84}" srcOrd="0" destOrd="0" presId="urn:microsoft.com/office/officeart/2005/8/layout/hierarchy2"/>
    <dgm:cxn modelId="{F39E00BF-C59F-9249-B783-377F467795FA}" type="presParOf" srcId="{F7460F7D-6FD7-2643-9363-56D99C80EC01}" destId="{FF74F0F9-8D90-C947-8623-5C6CCDD31759}" srcOrd="1" destOrd="0" presId="urn:microsoft.com/office/officeart/2005/8/layout/hierarchy2"/>
    <dgm:cxn modelId="{4636CA2B-36FA-FB44-87EB-9CF766DF57B3}" type="presParOf" srcId="{FF74F0F9-8D90-C947-8623-5C6CCDD31759}" destId="{EF2934B1-F2FF-7E49-971D-925F6298D89B}" srcOrd="0" destOrd="0" presId="urn:microsoft.com/office/officeart/2005/8/layout/hierarchy2"/>
    <dgm:cxn modelId="{0E784B49-532D-9848-A10A-C5107B221C10}" type="presParOf" srcId="{FF74F0F9-8D90-C947-8623-5C6CCDD31759}" destId="{E5B56CA8-DD28-CC43-A72E-179F49AE09CD}" srcOrd="1" destOrd="0" presId="urn:microsoft.com/office/officeart/2005/8/layout/hierarchy2"/>
    <dgm:cxn modelId="{ECC86852-AFCC-7D46-814E-F2F8DFDAFAA2}" type="presParOf" srcId="{E5B56CA8-DD28-CC43-A72E-179F49AE09CD}" destId="{96FBD767-CF4B-F94C-BFA0-9BF053D2808E}" srcOrd="0" destOrd="0" presId="urn:microsoft.com/office/officeart/2005/8/layout/hierarchy2"/>
    <dgm:cxn modelId="{2BB0A0B3-56A5-9649-9CB1-DA82E88189AD}" type="presParOf" srcId="{96FBD767-CF4B-F94C-BFA0-9BF053D2808E}" destId="{3F49C9B4-6B5A-B44D-A46F-2675238C2C29}" srcOrd="0" destOrd="0" presId="urn:microsoft.com/office/officeart/2005/8/layout/hierarchy2"/>
    <dgm:cxn modelId="{17898065-8159-D44B-9081-E60815F7C99F}" type="presParOf" srcId="{E5B56CA8-DD28-CC43-A72E-179F49AE09CD}" destId="{657C8973-F765-2D41-9691-70DE16AB6DD0}" srcOrd="1" destOrd="0" presId="urn:microsoft.com/office/officeart/2005/8/layout/hierarchy2"/>
    <dgm:cxn modelId="{12AE5343-ADC2-7C42-B14E-2D1E867FED16}" type="presParOf" srcId="{657C8973-F765-2D41-9691-70DE16AB6DD0}" destId="{DA43D932-7DC0-894A-8CEA-EC15E0B5C988}" srcOrd="0" destOrd="0" presId="urn:microsoft.com/office/officeart/2005/8/layout/hierarchy2"/>
    <dgm:cxn modelId="{1707F2A1-4EC7-0142-976B-96D20A05B734}" type="presParOf" srcId="{657C8973-F765-2D41-9691-70DE16AB6DD0}" destId="{22500E87-BFD9-2443-80D8-17167C57141D}" srcOrd="1" destOrd="0" presId="urn:microsoft.com/office/officeart/2005/8/layout/hierarchy2"/>
    <dgm:cxn modelId="{4FE0D29D-EDF7-0A4F-822D-2BC72F57C65F}" type="presParOf" srcId="{22500E87-BFD9-2443-80D8-17167C57141D}" destId="{148128FD-6228-8546-85CE-D6E439528043}" srcOrd="0" destOrd="0" presId="urn:microsoft.com/office/officeart/2005/8/layout/hierarchy2"/>
    <dgm:cxn modelId="{50BEAD3E-57CD-B54D-BC09-1426FD084731}" type="presParOf" srcId="{148128FD-6228-8546-85CE-D6E439528043}" destId="{ECBE1950-C8B3-5049-BBF3-73BA664A734F}" srcOrd="0" destOrd="0" presId="urn:microsoft.com/office/officeart/2005/8/layout/hierarchy2"/>
    <dgm:cxn modelId="{B9F60E6E-DBC9-3F45-84D3-0D11C2B0E745}" type="presParOf" srcId="{22500E87-BFD9-2443-80D8-17167C57141D}" destId="{9B8CBB14-DA0C-2846-9C6B-DD67DBA1BB70}" srcOrd="1" destOrd="0" presId="urn:microsoft.com/office/officeart/2005/8/layout/hierarchy2"/>
    <dgm:cxn modelId="{F384530B-1AC4-A84F-A7BC-88624781CA10}" type="presParOf" srcId="{9B8CBB14-DA0C-2846-9C6B-DD67DBA1BB70}" destId="{FED60212-B147-FE4C-82B7-B69452A6C03D}" srcOrd="0" destOrd="0" presId="urn:microsoft.com/office/officeart/2005/8/layout/hierarchy2"/>
    <dgm:cxn modelId="{5FAEE59E-FCFE-BA43-95CD-0CD98EE1C499}" type="presParOf" srcId="{9B8CBB14-DA0C-2846-9C6B-DD67DBA1BB70}" destId="{A406569E-30C2-4F40-8A0C-F34CD93DA145}" srcOrd="1" destOrd="0" presId="urn:microsoft.com/office/officeart/2005/8/layout/hierarchy2"/>
    <dgm:cxn modelId="{161D23B4-7939-1C45-BF95-31378C629391}" type="presParOf" srcId="{7BA0D945-3040-F347-9E0B-C59C57E90009}" destId="{59F17C38-DC8D-F447-8CA5-545235F955B7}" srcOrd="4" destOrd="0" presId="urn:microsoft.com/office/officeart/2005/8/layout/hierarchy2"/>
    <dgm:cxn modelId="{E43235A1-9762-894F-9B35-502BD1A0D28C}" type="presParOf" srcId="{59F17C38-DC8D-F447-8CA5-545235F955B7}" destId="{034D2957-44BF-9649-8039-D45712C04465}" srcOrd="0" destOrd="0" presId="urn:microsoft.com/office/officeart/2005/8/layout/hierarchy2"/>
    <dgm:cxn modelId="{EB5A3FAA-3F04-B84B-807D-C8FA3E6E4DFA}" type="presParOf" srcId="{7BA0D945-3040-F347-9E0B-C59C57E90009}" destId="{EBCF1EA6-717D-EC4F-BB61-8470FA0E315E}" srcOrd="5" destOrd="0" presId="urn:microsoft.com/office/officeart/2005/8/layout/hierarchy2"/>
    <dgm:cxn modelId="{0CBD180B-C9B4-B545-920D-B67770E86106}" type="presParOf" srcId="{EBCF1EA6-717D-EC4F-BB61-8470FA0E315E}" destId="{6EC098A2-46DA-1E4C-B336-ADE524B09252}" srcOrd="0" destOrd="0" presId="urn:microsoft.com/office/officeart/2005/8/layout/hierarchy2"/>
    <dgm:cxn modelId="{671F5287-5A0C-FE4D-8BD0-3E41493881AC}" type="presParOf" srcId="{EBCF1EA6-717D-EC4F-BB61-8470FA0E315E}" destId="{0778CE87-7F65-0C48-B784-3686E6C7B4C1}" srcOrd="1" destOrd="0" presId="urn:microsoft.com/office/officeart/2005/8/layout/hierarchy2"/>
    <dgm:cxn modelId="{2ACD5418-15CC-1E43-8319-5683FD93E854}" type="presParOf" srcId="{0778CE87-7F65-0C48-B784-3686E6C7B4C1}" destId="{428AC2AF-6096-1E43-8894-7D641D337939}" srcOrd="0" destOrd="0" presId="urn:microsoft.com/office/officeart/2005/8/layout/hierarchy2"/>
    <dgm:cxn modelId="{6A25FE94-CB12-B642-9E76-80F38A9B4699}" type="presParOf" srcId="{428AC2AF-6096-1E43-8894-7D641D337939}" destId="{9CCECB68-472E-574F-B6C0-FA8839E00524}" srcOrd="0" destOrd="0" presId="urn:microsoft.com/office/officeart/2005/8/layout/hierarchy2"/>
    <dgm:cxn modelId="{0E3EFAAA-93DC-B54A-B95E-10EBB7E62876}" type="presParOf" srcId="{0778CE87-7F65-0C48-B784-3686E6C7B4C1}" destId="{98D80DA7-BF53-4F4C-820D-1C8E9876F894}" srcOrd="1" destOrd="0" presId="urn:microsoft.com/office/officeart/2005/8/layout/hierarchy2"/>
    <dgm:cxn modelId="{E67001B4-7B3D-4D49-984C-93A73E21B18C}" type="presParOf" srcId="{98D80DA7-BF53-4F4C-820D-1C8E9876F894}" destId="{6685DCBF-4CB5-5E47-B8A9-980D4E4C1FA6}" srcOrd="0" destOrd="0" presId="urn:microsoft.com/office/officeart/2005/8/layout/hierarchy2"/>
    <dgm:cxn modelId="{0D95304C-9136-4A49-9BDC-38915A8FB86E}" type="presParOf" srcId="{98D80DA7-BF53-4F4C-820D-1C8E9876F894}" destId="{DF901964-AFD8-6F4E-9B71-17F83F1D4AE2}" srcOrd="1" destOrd="0" presId="urn:microsoft.com/office/officeart/2005/8/layout/hierarchy2"/>
    <dgm:cxn modelId="{5797BDBA-DA65-CB4F-B2CA-4D1A6FBCBF66}" type="presParOf" srcId="{DF901964-AFD8-6F4E-9B71-17F83F1D4AE2}" destId="{6F82EFD0-9EBB-4C4E-BB23-A59EFFD5F274}" srcOrd="0" destOrd="0" presId="urn:microsoft.com/office/officeart/2005/8/layout/hierarchy2"/>
    <dgm:cxn modelId="{5C265CA9-7272-0F41-971D-1BF8CB9AD0F5}" type="presParOf" srcId="{6F82EFD0-9EBB-4C4E-BB23-A59EFFD5F274}" destId="{ADB44260-D49F-9449-B74A-6AD92F569C20}" srcOrd="0" destOrd="0" presId="urn:microsoft.com/office/officeart/2005/8/layout/hierarchy2"/>
    <dgm:cxn modelId="{2A0338D9-72F0-D749-B069-EF7DBBE1C115}" type="presParOf" srcId="{DF901964-AFD8-6F4E-9B71-17F83F1D4AE2}" destId="{B572419A-7D88-6F4F-A86C-A01B650C2BC1}" srcOrd="1" destOrd="0" presId="urn:microsoft.com/office/officeart/2005/8/layout/hierarchy2"/>
    <dgm:cxn modelId="{696672BB-2D91-8F43-828A-E825F37AA033}" type="presParOf" srcId="{B572419A-7D88-6F4F-A86C-A01B650C2BC1}" destId="{35493C80-DA55-A44C-BD90-A094E20B6946}" srcOrd="0" destOrd="0" presId="urn:microsoft.com/office/officeart/2005/8/layout/hierarchy2"/>
    <dgm:cxn modelId="{B4B68C3B-8682-1E4A-8E16-8C0145BBCD0A}" type="presParOf" srcId="{B572419A-7D88-6F4F-A86C-A01B650C2BC1}" destId="{6B7B70F1-B420-5644-A2D7-AA60006B3493}" srcOrd="1" destOrd="0" presId="urn:microsoft.com/office/officeart/2005/8/layout/hierarchy2"/>
    <dgm:cxn modelId="{3CC56D97-75C4-DC48-B848-38BA6AD45CBF}" type="presParOf" srcId="{6B7B70F1-B420-5644-A2D7-AA60006B3493}" destId="{6EB61ECC-04DF-3047-BC2D-64FFB7169657}" srcOrd="0" destOrd="0" presId="urn:microsoft.com/office/officeart/2005/8/layout/hierarchy2"/>
    <dgm:cxn modelId="{0795CAF8-814F-F54E-B4B3-2E2A91EABE31}" type="presParOf" srcId="{6EB61ECC-04DF-3047-BC2D-64FFB7169657}" destId="{2CDF8E15-A271-1B43-91F2-9078AEF79CE9}" srcOrd="0" destOrd="0" presId="urn:microsoft.com/office/officeart/2005/8/layout/hierarchy2"/>
    <dgm:cxn modelId="{5AA2D410-1862-9F43-A5FA-71F8FA315303}" type="presParOf" srcId="{6B7B70F1-B420-5644-A2D7-AA60006B3493}" destId="{CEB978CF-D708-F445-8314-869FA2874760}" srcOrd="1" destOrd="0" presId="urn:microsoft.com/office/officeart/2005/8/layout/hierarchy2"/>
    <dgm:cxn modelId="{9939F514-CC57-B24C-A212-4F12CB9B6F93}" type="presParOf" srcId="{CEB978CF-D708-F445-8314-869FA2874760}" destId="{8EEF5F8E-11B3-C34E-A734-83356E8B087B}" srcOrd="0" destOrd="0" presId="urn:microsoft.com/office/officeart/2005/8/layout/hierarchy2"/>
    <dgm:cxn modelId="{CC943A73-2C0D-6748-BABC-60697418555C}" type="presParOf" srcId="{CEB978CF-D708-F445-8314-869FA2874760}" destId="{83DFA2BA-CD99-B74B-BE71-51068FEE9CC6}" srcOrd="1" destOrd="0" presId="urn:microsoft.com/office/officeart/2005/8/layout/hierarchy2"/>
    <dgm:cxn modelId="{D5441E36-F11C-8144-9AE3-E76A4F2C63F0}" type="presParOf" srcId="{0778CE87-7F65-0C48-B784-3686E6C7B4C1}" destId="{6FE1BCD0-1E8A-6A42-97C2-DABCEB32E470}" srcOrd="2" destOrd="0" presId="urn:microsoft.com/office/officeart/2005/8/layout/hierarchy2"/>
    <dgm:cxn modelId="{C6B9475F-33BF-9841-AC75-43544BD26C7E}" type="presParOf" srcId="{6FE1BCD0-1E8A-6A42-97C2-DABCEB32E470}" destId="{587A6DF6-247C-D64E-B915-B6D81FF818D3}" srcOrd="0" destOrd="0" presId="urn:microsoft.com/office/officeart/2005/8/layout/hierarchy2"/>
    <dgm:cxn modelId="{E6702252-E4D3-D543-83E1-3633B5CB926F}" type="presParOf" srcId="{0778CE87-7F65-0C48-B784-3686E6C7B4C1}" destId="{F28CD19D-3093-5F49-B38B-6A63CD769378}" srcOrd="3" destOrd="0" presId="urn:microsoft.com/office/officeart/2005/8/layout/hierarchy2"/>
    <dgm:cxn modelId="{53BE95A5-C153-264A-9A23-08AE3A1387A1}" type="presParOf" srcId="{F28CD19D-3093-5F49-B38B-6A63CD769378}" destId="{F9F61BEE-2A51-1646-8EA9-B0E3AB49987B}" srcOrd="0" destOrd="0" presId="urn:microsoft.com/office/officeart/2005/8/layout/hierarchy2"/>
    <dgm:cxn modelId="{949F67A8-148A-344B-AE67-D820661B3B41}" type="presParOf" srcId="{F28CD19D-3093-5F49-B38B-6A63CD769378}" destId="{52F417DA-C72F-4342-8A1C-F91FCE8EDC9F}" srcOrd="1" destOrd="0" presId="urn:microsoft.com/office/officeart/2005/8/layout/hierarchy2"/>
    <dgm:cxn modelId="{8CFD51CA-51FE-E349-A20F-A67F1D2E61F6}" type="presParOf" srcId="{52F417DA-C72F-4342-8A1C-F91FCE8EDC9F}" destId="{0BA9FEC2-BCA0-5A49-8494-452A7E3F722D}" srcOrd="0" destOrd="0" presId="urn:microsoft.com/office/officeart/2005/8/layout/hierarchy2"/>
    <dgm:cxn modelId="{C5E63D17-18B6-434C-844C-52DDA0DA5114}" type="presParOf" srcId="{0BA9FEC2-BCA0-5A49-8494-452A7E3F722D}" destId="{9D04F0A9-DAC3-884D-80F6-FDE638F88594}" srcOrd="0" destOrd="0" presId="urn:microsoft.com/office/officeart/2005/8/layout/hierarchy2"/>
    <dgm:cxn modelId="{B6EED88A-D83D-B54D-84AB-307491865BE8}" type="presParOf" srcId="{52F417DA-C72F-4342-8A1C-F91FCE8EDC9F}" destId="{C4552B08-812A-F143-BB9C-2311F57654B3}" srcOrd="1" destOrd="0" presId="urn:microsoft.com/office/officeart/2005/8/layout/hierarchy2"/>
    <dgm:cxn modelId="{E5D50F0A-3475-B047-94DD-567AC54105EE}" type="presParOf" srcId="{C4552B08-812A-F143-BB9C-2311F57654B3}" destId="{463EEE9F-6333-7842-A4F5-2E0D7BE1C0DA}" srcOrd="0" destOrd="0" presId="urn:microsoft.com/office/officeart/2005/8/layout/hierarchy2"/>
    <dgm:cxn modelId="{D2DAD93B-3936-7740-8D66-359FE5BAFA5C}" type="presParOf" srcId="{C4552B08-812A-F143-BB9C-2311F57654B3}" destId="{B538F397-9908-CC4E-9269-3F45E4F4F937}" srcOrd="1" destOrd="0" presId="urn:microsoft.com/office/officeart/2005/8/layout/hierarchy2"/>
    <dgm:cxn modelId="{2F4AAA74-7028-5C48-B949-41C073075FC3}" type="presParOf" srcId="{B538F397-9908-CC4E-9269-3F45E4F4F937}" destId="{9265D72E-2FBF-074F-A05E-B5B0D006CD7F}" srcOrd="0" destOrd="0" presId="urn:microsoft.com/office/officeart/2005/8/layout/hierarchy2"/>
    <dgm:cxn modelId="{9E5BC4CB-3F57-8240-AABE-841686D10AE6}" type="presParOf" srcId="{9265D72E-2FBF-074F-A05E-B5B0D006CD7F}" destId="{92E98D80-7C8F-F946-AC06-DC2B478DB147}" srcOrd="0" destOrd="0" presId="urn:microsoft.com/office/officeart/2005/8/layout/hierarchy2"/>
    <dgm:cxn modelId="{08D4FA0C-F416-024B-9F4B-916DC9E60C23}" type="presParOf" srcId="{B538F397-9908-CC4E-9269-3F45E4F4F937}" destId="{8051DDD8-530D-7D45-AFA8-F1F25020477A}" srcOrd="1" destOrd="0" presId="urn:microsoft.com/office/officeart/2005/8/layout/hierarchy2"/>
    <dgm:cxn modelId="{AFFFF1F2-174B-5C4C-9DCA-E7D28B5C2547}" type="presParOf" srcId="{8051DDD8-530D-7D45-AFA8-F1F25020477A}" destId="{BF043FEE-15B3-324D-BEFD-4A50DA4F8F25}" srcOrd="0" destOrd="0" presId="urn:microsoft.com/office/officeart/2005/8/layout/hierarchy2"/>
    <dgm:cxn modelId="{A0DFFF6D-351A-0440-9A49-9852C49F5428}" type="presParOf" srcId="{8051DDD8-530D-7D45-AFA8-F1F25020477A}" destId="{14D1B851-FDD4-C544-BCA9-2703FB174BFB}" srcOrd="1" destOrd="0" presId="urn:microsoft.com/office/officeart/2005/8/layout/hierarchy2"/>
    <dgm:cxn modelId="{D7AA96F9-0544-274C-AB63-BB8777B8E21F}" type="presParOf" srcId="{14D1B851-FDD4-C544-BCA9-2703FB174BFB}" destId="{FE9C6ABD-4214-5040-A5A9-FFCC8ABFE2F1}" srcOrd="0" destOrd="0" presId="urn:microsoft.com/office/officeart/2005/8/layout/hierarchy2"/>
    <dgm:cxn modelId="{ED0976EA-039B-2E45-A4D9-E02DE20E3AAA}" type="presParOf" srcId="{FE9C6ABD-4214-5040-A5A9-FFCC8ABFE2F1}" destId="{F6042938-092E-2B4C-A32D-B3CA5B425909}" srcOrd="0" destOrd="0" presId="urn:microsoft.com/office/officeart/2005/8/layout/hierarchy2"/>
    <dgm:cxn modelId="{E7ABBD69-72AE-C044-94F6-2045BD1B1F52}" type="presParOf" srcId="{14D1B851-FDD4-C544-BCA9-2703FB174BFB}" destId="{0C4C0999-44CD-754A-BC17-2DA6E650DA7B}" srcOrd="1" destOrd="0" presId="urn:microsoft.com/office/officeart/2005/8/layout/hierarchy2"/>
    <dgm:cxn modelId="{F1653D37-5D21-4E49-BD60-65558133B8F8}" type="presParOf" srcId="{0C4C0999-44CD-754A-BC17-2DA6E650DA7B}" destId="{7B673F31-9DF4-D64C-B14D-5B7C682517C7}" srcOrd="0" destOrd="0" presId="urn:microsoft.com/office/officeart/2005/8/layout/hierarchy2"/>
    <dgm:cxn modelId="{EE473235-D973-DC40-B7AB-F54E1642081B}" type="presParOf" srcId="{0C4C0999-44CD-754A-BC17-2DA6E650DA7B}" destId="{4D164B13-79E4-1B4E-A7D0-9B18AE40A4C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A2C85E-598F-A64B-9343-391CEED6F754}">
      <dsp:nvSpPr>
        <dsp:cNvPr id="0" name=""/>
        <dsp:cNvSpPr/>
      </dsp:nvSpPr>
      <dsp:spPr>
        <a:xfrm>
          <a:off x="819157" y="-5193"/>
          <a:ext cx="3805969" cy="3805969"/>
        </a:xfrm>
        <a:prstGeom prst="circularArrow">
          <a:avLst>
            <a:gd name="adj1" fmla="val 5274"/>
            <a:gd name="adj2" fmla="val 312630"/>
            <a:gd name="adj3" fmla="val 14280909"/>
            <a:gd name="adj4" fmla="val 17096201"/>
            <a:gd name="adj5" fmla="val 547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AD4481-C99E-6248-8732-F4F72C2C4054}">
      <dsp:nvSpPr>
        <dsp:cNvPr id="0" name=""/>
        <dsp:cNvSpPr/>
      </dsp:nvSpPr>
      <dsp:spPr>
        <a:xfrm>
          <a:off x="2020340" y="264"/>
          <a:ext cx="1403604" cy="701802"/>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smtClean="0"/>
            <a:t>Green Design</a:t>
          </a:r>
          <a:endParaRPr lang="en-US" sz="1500" kern="1200" dirty="0"/>
        </a:p>
      </dsp:txBody>
      <dsp:txXfrm>
        <a:off x="2020340" y="264"/>
        <a:ext cx="1403604" cy="701802"/>
      </dsp:txXfrm>
    </dsp:sp>
    <dsp:sp modelId="{96E4BE15-1753-D64C-8F49-DDE2E752B8F3}">
      <dsp:nvSpPr>
        <dsp:cNvPr id="0" name=""/>
        <dsp:cNvSpPr/>
      </dsp:nvSpPr>
      <dsp:spPr>
        <a:xfrm>
          <a:off x="3357487" y="758312"/>
          <a:ext cx="1403604" cy="701802"/>
        </a:xfrm>
        <a:prstGeom prst="roundRect">
          <a:avLst/>
        </a:prstGeom>
        <a:solidFill>
          <a:schemeClr val="accent3">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smtClean="0"/>
            <a:t>Green Materials</a:t>
          </a:r>
          <a:endParaRPr lang="en-US" sz="1500" kern="1200" dirty="0"/>
        </a:p>
      </dsp:txBody>
      <dsp:txXfrm>
        <a:off x="3357487" y="758312"/>
        <a:ext cx="1403604" cy="701802"/>
      </dsp:txXfrm>
    </dsp:sp>
    <dsp:sp modelId="{C8ABB0EF-4FD7-8345-81E6-D0A01D41020E}">
      <dsp:nvSpPr>
        <dsp:cNvPr id="0" name=""/>
        <dsp:cNvSpPr/>
      </dsp:nvSpPr>
      <dsp:spPr>
        <a:xfrm>
          <a:off x="3357486" y="2316270"/>
          <a:ext cx="1403604" cy="701802"/>
        </a:xfrm>
        <a:prstGeom prst="roundRect">
          <a:avLst/>
        </a:prstGeom>
        <a:solidFill>
          <a:schemeClr val="accent3">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smtClean="0"/>
            <a:t>Green Manufacturing</a:t>
          </a:r>
          <a:endParaRPr lang="en-US" sz="1500" kern="1200" dirty="0"/>
        </a:p>
      </dsp:txBody>
      <dsp:txXfrm>
        <a:off x="3357486" y="2316270"/>
        <a:ext cx="1403604" cy="701802"/>
      </dsp:txXfrm>
    </dsp:sp>
    <dsp:sp modelId="{FBB28E10-2415-CD43-B876-57693A16A169}">
      <dsp:nvSpPr>
        <dsp:cNvPr id="0" name=""/>
        <dsp:cNvSpPr/>
      </dsp:nvSpPr>
      <dsp:spPr>
        <a:xfrm>
          <a:off x="2020340" y="3088272"/>
          <a:ext cx="1403604" cy="701802"/>
        </a:xfrm>
        <a:prstGeom prst="roundRect">
          <a:avLst/>
        </a:prstGeom>
        <a:solidFill>
          <a:schemeClr val="accent3">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smtClean="0"/>
            <a:t>Green Logistics</a:t>
          </a:r>
          <a:endParaRPr lang="en-US" sz="1500" kern="1200" dirty="0"/>
        </a:p>
      </dsp:txBody>
      <dsp:txXfrm>
        <a:off x="2020340" y="3088272"/>
        <a:ext cx="1403604" cy="701802"/>
      </dsp:txXfrm>
    </dsp:sp>
    <dsp:sp modelId="{893732C6-3D69-1E46-8862-B0FC1FE77ADF}">
      <dsp:nvSpPr>
        <dsp:cNvPr id="0" name=""/>
        <dsp:cNvSpPr/>
      </dsp:nvSpPr>
      <dsp:spPr>
        <a:xfrm>
          <a:off x="683193" y="2316270"/>
          <a:ext cx="1403604" cy="701802"/>
        </a:xfrm>
        <a:prstGeom prst="roundRect">
          <a:avLst/>
        </a:prstGeom>
        <a:solidFill>
          <a:schemeClr val="accent3">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smtClean="0"/>
            <a:t>Green Marketing </a:t>
          </a:r>
          <a:endParaRPr lang="en-US" sz="1500" kern="1200" dirty="0"/>
        </a:p>
      </dsp:txBody>
      <dsp:txXfrm>
        <a:off x="683193" y="2316270"/>
        <a:ext cx="1403604" cy="701802"/>
      </dsp:txXfrm>
    </dsp:sp>
    <dsp:sp modelId="{1C7DD011-CA02-884A-B8DE-E8AE5398D75C}">
      <dsp:nvSpPr>
        <dsp:cNvPr id="0" name=""/>
        <dsp:cNvSpPr/>
      </dsp:nvSpPr>
      <dsp:spPr>
        <a:xfrm>
          <a:off x="683193" y="772266"/>
          <a:ext cx="1403604" cy="701802"/>
        </a:xfrm>
        <a:prstGeom prst="round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zh-CN" sz="1500" kern="1200" dirty="0" smtClean="0"/>
            <a:t>Green Recycling</a:t>
          </a:r>
          <a:endParaRPr lang="en-US" sz="1500" kern="1200" dirty="0"/>
        </a:p>
      </dsp:txBody>
      <dsp:txXfrm>
        <a:off x="683193" y="772266"/>
        <a:ext cx="1403604" cy="70180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FCF487-D913-E74A-9C72-6AD2074369B4}">
      <dsp:nvSpPr>
        <dsp:cNvPr id="0" name=""/>
        <dsp:cNvSpPr/>
      </dsp:nvSpPr>
      <dsp:spPr>
        <a:xfrm>
          <a:off x="6153" y="2952809"/>
          <a:ext cx="1103559" cy="551779"/>
        </a:xfrm>
        <a:prstGeom prst="roundRect">
          <a:avLst>
            <a:gd name="adj" fmla="val 10000"/>
          </a:avLst>
        </a:prstGeom>
        <a:solidFill>
          <a:schemeClr val="accent3">
            <a:shade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Dongguan Index</a:t>
          </a:r>
          <a:endParaRPr lang="en-US" sz="1200" kern="1200" dirty="0"/>
        </a:p>
      </dsp:txBody>
      <dsp:txXfrm>
        <a:off x="6153" y="2952809"/>
        <a:ext cx="1103559" cy="551779"/>
      </dsp:txXfrm>
    </dsp:sp>
    <dsp:sp modelId="{094F2251-157F-8F42-BE02-0A54C83AEB52}">
      <dsp:nvSpPr>
        <dsp:cNvPr id="0" name=""/>
        <dsp:cNvSpPr/>
      </dsp:nvSpPr>
      <dsp:spPr>
        <a:xfrm rot="17350740">
          <a:off x="658588" y="2586462"/>
          <a:ext cx="1343671" cy="15380"/>
        </a:xfrm>
        <a:custGeom>
          <a:avLst/>
          <a:gdLst/>
          <a:ahLst/>
          <a:cxnLst/>
          <a:rect l="0" t="0" r="0" b="0"/>
          <a:pathLst>
            <a:path>
              <a:moveTo>
                <a:pt x="0" y="7690"/>
              </a:moveTo>
              <a:lnTo>
                <a:pt x="1343671" y="7690"/>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7350740">
        <a:off x="1296832" y="2560561"/>
        <a:ext cx="67183" cy="67183"/>
      </dsp:txXfrm>
    </dsp:sp>
    <dsp:sp modelId="{C972D4C8-995F-EC4E-9D29-75482CC91670}">
      <dsp:nvSpPr>
        <dsp:cNvPr id="0" name=""/>
        <dsp:cNvSpPr/>
      </dsp:nvSpPr>
      <dsp:spPr>
        <a:xfrm>
          <a:off x="1551136" y="1683716"/>
          <a:ext cx="1103559" cy="551779"/>
        </a:xfrm>
        <a:prstGeom prst="roundRect">
          <a:avLst>
            <a:gd name="adj" fmla="val 10000"/>
          </a:avLst>
        </a:prstGeom>
        <a:solidFill>
          <a:schemeClr val="accent3">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Environmental</a:t>
          </a:r>
          <a:endParaRPr lang="en-US" sz="1200" kern="1200" dirty="0"/>
        </a:p>
      </dsp:txBody>
      <dsp:txXfrm>
        <a:off x="1551136" y="1683716"/>
        <a:ext cx="1103559" cy="551779"/>
      </dsp:txXfrm>
    </dsp:sp>
    <dsp:sp modelId="{5D379CC5-89D5-E046-9444-9EE35E54366F}">
      <dsp:nvSpPr>
        <dsp:cNvPr id="0" name=""/>
        <dsp:cNvSpPr/>
      </dsp:nvSpPr>
      <dsp:spPr>
        <a:xfrm rot="19457599">
          <a:off x="2603600" y="1793279"/>
          <a:ext cx="543615" cy="15380"/>
        </a:xfrm>
        <a:custGeom>
          <a:avLst/>
          <a:gdLst/>
          <a:ahLst/>
          <a:cxnLst/>
          <a:rect l="0" t="0" r="0" b="0"/>
          <a:pathLst>
            <a:path>
              <a:moveTo>
                <a:pt x="0" y="7690"/>
              </a:moveTo>
              <a:lnTo>
                <a:pt x="543615" y="7690"/>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2861817" y="1787379"/>
        <a:ext cx="27180" cy="27180"/>
      </dsp:txXfrm>
    </dsp:sp>
    <dsp:sp modelId="{6F59682B-C68E-B64B-8A59-9804ECE6AFBC}">
      <dsp:nvSpPr>
        <dsp:cNvPr id="0" name=""/>
        <dsp:cNvSpPr/>
      </dsp:nvSpPr>
      <dsp:spPr>
        <a:xfrm>
          <a:off x="3096119" y="1366443"/>
          <a:ext cx="1103559" cy="551779"/>
        </a:xfrm>
        <a:prstGeom prst="roundRect">
          <a:avLst>
            <a:gd name="adj" fmla="val 10000"/>
          </a:avLst>
        </a:prstGeom>
        <a:solidFill>
          <a:schemeClr val="accent3">
            <a:tint val="99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Basic</a:t>
          </a:r>
          <a:endParaRPr lang="en-US" sz="1200" kern="1200" dirty="0"/>
        </a:p>
      </dsp:txBody>
      <dsp:txXfrm>
        <a:off x="3096119" y="1366443"/>
        <a:ext cx="1103559" cy="551779"/>
      </dsp:txXfrm>
    </dsp:sp>
    <dsp:sp modelId="{3B418716-ACD7-AB42-9F42-FA6A19FFCD4B}">
      <dsp:nvSpPr>
        <dsp:cNvPr id="0" name=""/>
        <dsp:cNvSpPr/>
      </dsp:nvSpPr>
      <dsp:spPr>
        <a:xfrm>
          <a:off x="4199679" y="1634642"/>
          <a:ext cx="441423" cy="15380"/>
        </a:xfrm>
        <a:custGeom>
          <a:avLst/>
          <a:gdLst/>
          <a:ahLst/>
          <a:cxnLst/>
          <a:rect l="0" t="0" r="0" b="0"/>
          <a:pathLst>
            <a:path>
              <a:moveTo>
                <a:pt x="0" y="7690"/>
              </a:moveTo>
              <a:lnTo>
                <a:pt x="441423" y="7690"/>
              </a:lnTo>
            </a:path>
          </a:pathLst>
        </a:custGeom>
        <a:noFill/>
        <a:ln w="2540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09355" y="1631297"/>
        <a:ext cx="22071" cy="22071"/>
      </dsp:txXfrm>
    </dsp:sp>
    <dsp:sp modelId="{E9A1F89D-1443-3E4A-9EA1-5954A4DD1C17}">
      <dsp:nvSpPr>
        <dsp:cNvPr id="0" name=""/>
        <dsp:cNvSpPr/>
      </dsp:nvSpPr>
      <dsp:spPr>
        <a:xfrm>
          <a:off x="4641102" y="1366443"/>
          <a:ext cx="1103559" cy="551779"/>
        </a:xfrm>
        <a:prstGeom prst="roundRect">
          <a:avLst>
            <a:gd name="adj" fmla="val 10000"/>
          </a:avLst>
        </a:prstGeom>
        <a:solidFill>
          <a:schemeClr val="accent3">
            <a:tint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Compliance</a:t>
          </a:r>
          <a:endParaRPr lang="en-US" sz="1200" kern="1200" dirty="0"/>
        </a:p>
      </dsp:txBody>
      <dsp:txXfrm>
        <a:off x="4641102" y="1366443"/>
        <a:ext cx="1103559" cy="551779"/>
      </dsp:txXfrm>
    </dsp:sp>
    <dsp:sp modelId="{8344FC4E-70CE-A64D-9A34-FE16E8CAEA4C}">
      <dsp:nvSpPr>
        <dsp:cNvPr id="0" name=""/>
        <dsp:cNvSpPr/>
      </dsp:nvSpPr>
      <dsp:spPr>
        <a:xfrm>
          <a:off x="5744662" y="1634642"/>
          <a:ext cx="441423" cy="15380"/>
        </a:xfrm>
        <a:custGeom>
          <a:avLst/>
          <a:gdLst/>
          <a:ahLst/>
          <a:cxnLst/>
          <a:rect l="0" t="0" r="0" b="0"/>
          <a:pathLst>
            <a:path>
              <a:moveTo>
                <a:pt x="0" y="7690"/>
              </a:moveTo>
              <a:lnTo>
                <a:pt x="441423" y="7690"/>
              </a:lnTo>
            </a:path>
          </a:pathLst>
        </a:custGeom>
        <a:noFill/>
        <a:ln w="2540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54338" y="1631297"/>
        <a:ext cx="22071" cy="22071"/>
      </dsp:txXfrm>
    </dsp:sp>
    <dsp:sp modelId="{F9AE02D9-5936-8C48-87C6-1EEEE1A4B3E6}">
      <dsp:nvSpPr>
        <dsp:cNvPr id="0" name=""/>
        <dsp:cNvSpPr/>
      </dsp:nvSpPr>
      <dsp:spPr>
        <a:xfrm>
          <a:off x="6186086" y="1366443"/>
          <a:ext cx="1103559" cy="551779"/>
        </a:xfrm>
        <a:prstGeom prst="roundRect">
          <a:avLst>
            <a:gd name="adj" fmla="val 10000"/>
          </a:avLst>
        </a:prstGeom>
        <a:solidFill>
          <a:schemeClr val="accent3">
            <a:tint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Clean Production</a:t>
          </a:r>
          <a:endParaRPr lang="en-US" sz="1200" kern="1200" dirty="0"/>
        </a:p>
      </dsp:txBody>
      <dsp:txXfrm>
        <a:off x="6186086" y="1366443"/>
        <a:ext cx="1103559" cy="551779"/>
      </dsp:txXfrm>
    </dsp:sp>
    <dsp:sp modelId="{EB490EB9-2ED2-C24B-AE03-C304403CDB3E}">
      <dsp:nvSpPr>
        <dsp:cNvPr id="0" name=""/>
        <dsp:cNvSpPr/>
      </dsp:nvSpPr>
      <dsp:spPr>
        <a:xfrm>
          <a:off x="7289645" y="1634642"/>
          <a:ext cx="441423" cy="15380"/>
        </a:xfrm>
        <a:custGeom>
          <a:avLst/>
          <a:gdLst/>
          <a:ahLst/>
          <a:cxnLst/>
          <a:rect l="0" t="0" r="0" b="0"/>
          <a:pathLst>
            <a:path>
              <a:moveTo>
                <a:pt x="0" y="7690"/>
              </a:moveTo>
              <a:lnTo>
                <a:pt x="441423" y="7690"/>
              </a:lnTo>
            </a:path>
          </a:pathLst>
        </a:custGeom>
        <a:noFill/>
        <a:ln w="2540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99321" y="1631297"/>
        <a:ext cx="22071" cy="22071"/>
      </dsp:txXfrm>
    </dsp:sp>
    <dsp:sp modelId="{381EF350-42EE-984F-A31F-3D574BE34847}">
      <dsp:nvSpPr>
        <dsp:cNvPr id="0" name=""/>
        <dsp:cNvSpPr/>
      </dsp:nvSpPr>
      <dsp:spPr>
        <a:xfrm>
          <a:off x="7731069" y="1366443"/>
          <a:ext cx="1103559" cy="551779"/>
        </a:xfrm>
        <a:prstGeom prst="roundRect">
          <a:avLst>
            <a:gd name="adj" fmla="val 10000"/>
          </a:avLst>
        </a:prstGeom>
        <a:solidFill>
          <a:schemeClr val="accent3">
            <a:tint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t>
          </a:r>
          <a:endParaRPr lang="en-US" sz="1600" kern="1200" dirty="0"/>
        </a:p>
      </dsp:txBody>
      <dsp:txXfrm>
        <a:off x="7731069" y="1366443"/>
        <a:ext cx="1103559" cy="551779"/>
      </dsp:txXfrm>
    </dsp:sp>
    <dsp:sp modelId="{A0737858-5664-BD4B-8C01-E461DEAACA74}">
      <dsp:nvSpPr>
        <dsp:cNvPr id="0" name=""/>
        <dsp:cNvSpPr/>
      </dsp:nvSpPr>
      <dsp:spPr>
        <a:xfrm rot="2142401">
          <a:off x="2603600" y="2110552"/>
          <a:ext cx="543615" cy="15380"/>
        </a:xfrm>
        <a:custGeom>
          <a:avLst/>
          <a:gdLst/>
          <a:ahLst/>
          <a:cxnLst/>
          <a:rect l="0" t="0" r="0" b="0"/>
          <a:pathLst>
            <a:path>
              <a:moveTo>
                <a:pt x="0" y="7690"/>
              </a:moveTo>
              <a:lnTo>
                <a:pt x="543615" y="7690"/>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2861817" y="2104652"/>
        <a:ext cx="27180" cy="27180"/>
      </dsp:txXfrm>
    </dsp:sp>
    <dsp:sp modelId="{550A0C06-E605-4949-833F-9A6E0184E2DC}">
      <dsp:nvSpPr>
        <dsp:cNvPr id="0" name=""/>
        <dsp:cNvSpPr/>
      </dsp:nvSpPr>
      <dsp:spPr>
        <a:xfrm>
          <a:off x="3096119" y="2000989"/>
          <a:ext cx="1103559" cy="551779"/>
        </a:xfrm>
        <a:prstGeom prst="roundRect">
          <a:avLst>
            <a:gd name="adj" fmla="val 10000"/>
          </a:avLst>
        </a:prstGeom>
        <a:solidFill>
          <a:schemeClr val="accent3">
            <a:tint val="99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Improvement</a:t>
          </a:r>
          <a:endParaRPr lang="en-US" sz="1200" kern="1200" dirty="0"/>
        </a:p>
      </dsp:txBody>
      <dsp:txXfrm>
        <a:off x="3096119" y="2000989"/>
        <a:ext cx="1103559" cy="551779"/>
      </dsp:txXfrm>
    </dsp:sp>
    <dsp:sp modelId="{425FDC9D-70DD-AA40-AAD6-EE484DB8AE99}">
      <dsp:nvSpPr>
        <dsp:cNvPr id="0" name=""/>
        <dsp:cNvSpPr/>
      </dsp:nvSpPr>
      <dsp:spPr>
        <a:xfrm>
          <a:off x="4199679" y="2269189"/>
          <a:ext cx="441423" cy="15380"/>
        </a:xfrm>
        <a:custGeom>
          <a:avLst/>
          <a:gdLst/>
          <a:ahLst/>
          <a:cxnLst/>
          <a:rect l="0" t="0" r="0" b="0"/>
          <a:pathLst>
            <a:path>
              <a:moveTo>
                <a:pt x="0" y="7690"/>
              </a:moveTo>
              <a:lnTo>
                <a:pt x="441423" y="7690"/>
              </a:lnTo>
            </a:path>
          </a:pathLst>
        </a:custGeom>
        <a:noFill/>
        <a:ln w="2540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09355" y="2265843"/>
        <a:ext cx="22071" cy="22071"/>
      </dsp:txXfrm>
    </dsp:sp>
    <dsp:sp modelId="{E36783C2-0C59-A849-8997-7A7E90375E54}">
      <dsp:nvSpPr>
        <dsp:cNvPr id="0" name=""/>
        <dsp:cNvSpPr/>
      </dsp:nvSpPr>
      <dsp:spPr>
        <a:xfrm>
          <a:off x="4641102" y="2000989"/>
          <a:ext cx="1103559" cy="551779"/>
        </a:xfrm>
        <a:prstGeom prst="roundRect">
          <a:avLst>
            <a:gd name="adj" fmla="val 10000"/>
          </a:avLst>
        </a:prstGeom>
        <a:solidFill>
          <a:schemeClr val="accent3">
            <a:tint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Environmental Investment</a:t>
          </a:r>
          <a:endParaRPr lang="en-US" sz="1200" kern="1200" dirty="0"/>
        </a:p>
      </dsp:txBody>
      <dsp:txXfrm>
        <a:off x="4641102" y="2000989"/>
        <a:ext cx="1103559" cy="551779"/>
      </dsp:txXfrm>
    </dsp:sp>
    <dsp:sp modelId="{AEEAEB5C-556A-3C4E-BBEB-70E864B59017}">
      <dsp:nvSpPr>
        <dsp:cNvPr id="0" name=""/>
        <dsp:cNvSpPr/>
      </dsp:nvSpPr>
      <dsp:spPr>
        <a:xfrm>
          <a:off x="5744662" y="2269189"/>
          <a:ext cx="441423" cy="15380"/>
        </a:xfrm>
        <a:custGeom>
          <a:avLst/>
          <a:gdLst/>
          <a:ahLst/>
          <a:cxnLst/>
          <a:rect l="0" t="0" r="0" b="0"/>
          <a:pathLst>
            <a:path>
              <a:moveTo>
                <a:pt x="0" y="7690"/>
              </a:moveTo>
              <a:lnTo>
                <a:pt x="441423" y="7690"/>
              </a:lnTo>
            </a:path>
          </a:pathLst>
        </a:custGeom>
        <a:noFill/>
        <a:ln w="2540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54338" y="2265843"/>
        <a:ext cx="22071" cy="22071"/>
      </dsp:txXfrm>
    </dsp:sp>
    <dsp:sp modelId="{E47D72D6-2461-C34C-AE52-89266F72644C}">
      <dsp:nvSpPr>
        <dsp:cNvPr id="0" name=""/>
        <dsp:cNvSpPr/>
      </dsp:nvSpPr>
      <dsp:spPr>
        <a:xfrm>
          <a:off x="6186086" y="2000989"/>
          <a:ext cx="1103559" cy="551779"/>
        </a:xfrm>
        <a:prstGeom prst="roundRect">
          <a:avLst>
            <a:gd name="adj" fmla="val 10000"/>
          </a:avLst>
        </a:prstGeom>
        <a:solidFill>
          <a:schemeClr val="accent3">
            <a:tint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Monitoring Automation</a:t>
          </a:r>
          <a:endParaRPr lang="en-US" sz="1200" kern="1200" dirty="0"/>
        </a:p>
      </dsp:txBody>
      <dsp:txXfrm>
        <a:off x="6186086" y="2000989"/>
        <a:ext cx="1103559" cy="551779"/>
      </dsp:txXfrm>
    </dsp:sp>
    <dsp:sp modelId="{8C98C8C7-B898-3F4F-861C-83EC7259094D}">
      <dsp:nvSpPr>
        <dsp:cNvPr id="0" name=""/>
        <dsp:cNvSpPr/>
      </dsp:nvSpPr>
      <dsp:spPr>
        <a:xfrm>
          <a:off x="7289645" y="2269189"/>
          <a:ext cx="441423" cy="15380"/>
        </a:xfrm>
        <a:custGeom>
          <a:avLst/>
          <a:gdLst/>
          <a:ahLst/>
          <a:cxnLst/>
          <a:rect l="0" t="0" r="0" b="0"/>
          <a:pathLst>
            <a:path>
              <a:moveTo>
                <a:pt x="0" y="7690"/>
              </a:moveTo>
              <a:lnTo>
                <a:pt x="441423" y="7690"/>
              </a:lnTo>
            </a:path>
          </a:pathLst>
        </a:custGeom>
        <a:noFill/>
        <a:ln w="2540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99321" y="2265843"/>
        <a:ext cx="22071" cy="22071"/>
      </dsp:txXfrm>
    </dsp:sp>
    <dsp:sp modelId="{F5375F46-96F5-0345-827E-3C26D4D1A335}">
      <dsp:nvSpPr>
        <dsp:cNvPr id="0" name=""/>
        <dsp:cNvSpPr/>
      </dsp:nvSpPr>
      <dsp:spPr>
        <a:xfrm>
          <a:off x="7731069" y="2000989"/>
          <a:ext cx="1103559" cy="551779"/>
        </a:xfrm>
        <a:prstGeom prst="roundRect">
          <a:avLst>
            <a:gd name="adj" fmla="val 10000"/>
          </a:avLst>
        </a:prstGeom>
        <a:solidFill>
          <a:schemeClr val="accent3">
            <a:tint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t>
          </a:r>
          <a:endParaRPr lang="en-US" sz="1600" kern="1200" dirty="0"/>
        </a:p>
      </dsp:txBody>
      <dsp:txXfrm>
        <a:off x="7731069" y="2000989"/>
        <a:ext cx="1103559" cy="551779"/>
      </dsp:txXfrm>
    </dsp:sp>
    <dsp:sp modelId="{63591AF7-3405-1648-8268-EC0E40C29ABF}">
      <dsp:nvSpPr>
        <dsp:cNvPr id="0" name=""/>
        <dsp:cNvSpPr/>
      </dsp:nvSpPr>
      <dsp:spPr>
        <a:xfrm>
          <a:off x="1109712" y="3221009"/>
          <a:ext cx="441423" cy="15380"/>
        </a:xfrm>
        <a:custGeom>
          <a:avLst/>
          <a:gdLst/>
          <a:ahLst/>
          <a:cxnLst/>
          <a:rect l="0" t="0" r="0" b="0"/>
          <a:pathLst>
            <a:path>
              <a:moveTo>
                <a:pt x="0" y="7690"/>
              </a:moveTo>
              <a:lnTo>
                <a:pt x="441423" y="7690"/>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19389" y="3217663"/>
        <a:ext cx="22071" cy="22071"/>
      </dsp:txXfrm>
    </dsp:sp>
    <dsp:sp modelId="{FFBE0537-7262-B546-974E-7E8CE37A0F34}">
      <dsp:nvSpPr>
        <dsp:cNvPr id="0" name=""/>
        <dsp:cNvSpPr/>
      </dsp:nvSpPr>
      <dsp:spPr>
        <a:xfrm>
          <a:off x="1551136" y="2952809"/>
          <a:ext cx="1103559" cy="551779"/>
        </a:xfrm>
        <a:prstGeom prst="roundRect">
          <a:avLst>
            <a:gd name="adj" fmla="val 10000"/>
          </a:avLst>
        </a:prstGeom>
        <a:solidFill>
          <a:schemeClr val="accent3">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Energy</a:t>
          </a:r>
          <a:endParaRPr lang="en-US" sz="1200" kern="1200" dirty="0"/>
        </a:p>
      </dsp:txBody>
      <dsp:txXfrm>
        <a:off x="1551136" y="2952809"/>
        <a:ext cx="1103559" cy="551779"/>
      </dsp:txXfrm>
    </dsp:sp>
    <dsp:sp modelId="{3F4B4C7F-9B89-4B46-AA8C-52D275610E72}">
      <dsp:nvSpPr>
        <dsp:cNvPr id="0" name=""/>
        <dsp:cNvSpPr/>
      </dsp:nvSpPr>
      <dsp:spPr>
        <a:xfrm rot="19457599">
          <a:off x="2603600" y="3062372"/>
          <a:ext cx="543615" cy="15380"/>
        </a:xfrm>
        <a:custGeom>
          <a:avLst/>
          <a:gdLst/>
          <a:ahLst/>
          <a:cxnLst/>
          <a:rect l="0" t="0" r="0" b="0"/>
          <a:pathLst>
            <a:path>
              <a:moveTo>
                <a:pt x="0" y="7690"/>
              </a:moveTo>
              <a:lnTo>
                <a:pt x="543615" y="7690"/>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2861817" y="3056472"/>
        <a:ext cx="27180" cy="27180"/>
      </dsp:txXfrm>
    </dsp:sp>
    <dsp:sp modelId="{1606B8A8-D908-8443-9D0D-C928A8E9AA9E}">
      <dsp:nvSpPr>
        <dsp:cNvPr id="0" name=""/>
        <dsp:cNvSpPr/>
      </dsp:nvSpPr>
      <dsp:spPr>
        <a:xfrm>
          <a:off x="3096119" y="2635536"/>
          <a:ext cx="1103559" cy="551779"/>
        </a:xfrm>
        <a:prstGeom prst="roundRect">
          <a:avLst>
            <a:gd name="adj" fmla="val 10000"/>
          </a:avLst>
        </a:prstGeom>
        <a:solidFill>
          <a:schemeClr val="accent3">
            <a:tint val="99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Basic</a:t>
          </a:r>
          <a:endParaRPr lang="en-US" sz="1200" kern="1200" dirty="0"/>
        </a:p>
      </dsp:txBody>
      <dsp:txXfrm>
        <a:off x="3096119" y="2635536"/>
        <a:ext cx="1103559" cy="551779"/>
      </dsp:txXfrm>
    </dsp:sp>
    <dsp:sp modelId="{EF9E7E29-5550-F745-87C9-B594E010267E}">
      <dsp:nvSpPr>
        <dsp:cNvPr id="0" name=""/>
        <dsp:cNvSpPr/>
      </dsp:nvSpPr>
      <dsp:spPr>
        <a:xfrm>
          <a:off x="4199679" y="2903735"/>
          <a:ext cx="441423" cy="15380"/>
        </a:xfrm>
        <a:custGeom>
          <a:avLst/>
          <a:gdLst/>
          <a:ahLst/>
          <a:cxnLst/>
          <a:rect l="0" t="0" r="0" b="0"/>
          <a:pathLst>
            <a:path>
              <a:moveTo>
                <a:pt x="0" y="7690"/>
              </a:moveTo>
              <a:lnTo>
                <a:pt x="441423" y="7690"/>
              </a:lnTo>
            </a:path>
          </a:pathLst>
        </a:custGeom>
        <a:noFill/>
        <a:ln w="2540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09355" y="2900390"/>
        <a:ext cx="22071" cy="22071"/>
      </dsp:txXfrm>
    </dsp:sp>
    <dsp:sp modelId="{FFF04AC3-BF1E-2C4B-9602-0BA1D0234811}">
      <dsp:nvSpPr>
        <dsp:cNvPr id="0" name=""/>
        <dsp:cNvSpPr/>
      </dsp:nvSpPr>
      <dsp:spPr>
        <a:xfrm>
          <a:off x="4641102" y="2635536"/>
          <a:ext cx="1103559" cy="551779"/>
        </a:xfrm>
        <a:prstGeom prst="roundRect">
          <a:avLst>
            <a:gd name="adj" fmla="val 10000"/>
          </a:avLst>
        </a:prstGeom>
        <a:solidFill>
          <a:schemeClr val="accent3">
            <a:tint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Statistics and Measurements</a:t>
          </a:r>
          <a:endParaRPr lang="en-US" sz="1200" kern="1200" dirty="0"/>
        </a:p>
      </dsp:txBody>
      <dsp:txXfrm>
        <a:off x="4641102" y="2635536"/>
        <a:ext cx="1103559" cy="551779"/>
      </dsp:txXfrm>
    </dsp:sp>
    <dsp:sp modelId="{DB58DA9A-4DE5-EC48-9ED5-D52E6891EF46}">
      <dsp:nvSpPr>
        <dsp:cNvPr id="0" name=""/>
        <dsp:cNvSpPr/>
      </dsp:nvSpPr>
      <dsp:spPr>
        <a:xfrm>
          <a:off x="5744662" y="2903735"/>
          <a:ext cx="441423" cy="15380"/>
        </a:xfrm>
        <a:custGeom>
          <a:avLst/>
          <a:gdLst/>
          <a:ahLst/>
          <a:cxnLst/>
          <a:rect l="0" t="0" r="0" b="0"/>
          <a:pathLst>
            <a:path>
              <a:moveTo>
                <a:pt x="0" y="7690"/>
              </a:moveTo>
              <a:lnTo>
                <a:pt x="441423" y="7690"/>
              </a:lnTo>
            </a:path>
          </a:pathLst>
        </a:custGeom>
        <a:noFill/>
        <a:ln w="2540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54338" y="2900390"/>
        <a:ext cx="22071" cy="22071"/>
      </dsp:txXfrm>
    </dsp:sp>
    <dsp:sp modelId="{EEF77867-9788-1B4F-AA1E-77CFB052CCB6}">
      <dsp:nvSpPr>
        <dsp:cNvPr id="0" name=""/>
        <dsp:cNvSpPr/>
      </dsp:nvSpPr>
      <dsp:spPr>
        <a:xfrm>
          <a:off x="6186086" y="2635536"/>
          <a:ext cx="1103559" cy="551779"/>
        </a:xfrm>
        <a:prstGeom prst="roundRect">
          <a:avLst>
            <a:gd name="adj" fmla="val 10000"/>
          </a:avLst>
        </a:prstGeom>
        <a:solidFill>
          <a:schemeClr val="accent3">
            <a:tint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Elimination of Outdated Production</a:t>
          </a:r>
          <a:endParaRPr lang="en-US" sz="1200" kern="1200" dirty="0"/>
        </a:p>
      </dsp:txBody>
      <dsp:txXfrm>
        <a:off x="6186086" y="2635536"/>
        <a:ext cx="1103559" cy="551779"/>
      </dsp:txXfrm>
    </dsp:sp>
    <dsp:sp modelId="{212BC10A-D832-4840-9800-A91D9F5D6B08}">
      <dsp:nvSpPr>
        <dsp:cNvPr id="0" name=""/>
        <dsp:cNvSpPr/>
      </dsp:nvSpPr>
      <dsp:spPr>
        <a:xfrm>
          <a:off x="7289645" y="2903735"/>
          <a:ext cx="441423" cy="15380"/>
        </a:xfrm>
        <a:custGeom>
          <a:avLst/>
          <a:gdLst/>
          <a:ahLst/>
          <a:cxnLst/>
          <a:rect l="0" t="0" r="0" b="0"/>
          <a:pathLst>
            <a:path>
              <a:moveTo>
                <a:pt x="0" y="7690"/>
              </a:moveTo>
              <a:lnTo>
                <a:pt x="441423" y="7690"/>
              </a:lnTo>
            </a:path>
          </a:pathLst>
        </a:custGeom>
        <a:noFill/>
        <a:ln w="2540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99321" y="2900390"/>
        <a:ext cx="22071" cy="22071"/>
      </dsp:txXfrm>
    </dsp:sp>
    <dsp:sp modelId="{8568A5BC-DF70-3C43-A309-1E728D691C6C}">
      <dsp:nvSpPr>
        <dsp:cNvPr id="0" name=""/>
        <dsp:cNvSpPr/>
      </dsp:nvSpPr>
      <dsp:spPr>
        <a:xfrm>
          <a:off x="7731069" y="2635536"/>
          <a:ext cx="1103559" cy="551779"/>
        </a:xfrm>
        <a:prstGeom prst="roundRect">
          <a:avLst>
            <a:gd name="adj" fmla="val 10000"/>
          </a:avLst>
        </a:prstGeom>
        <a:solidFill>
          <a:schemeClr val="accent3">
            <a:tint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t>
          </a:r>
          <a:endParaRPr lang="en-US" sz="1600" kern="1200" dirty="0"/>
        </a:p>
      </dsp:txBody>
      <dsp:txXfrm>
        <a:off x="7731069" y="2635536"/>
        <a:ext cx="1103559" cy="551779"/>
      </dsp:txXfrm>
    </dsp:sp>
    <dsp:sp modelId="{901A00BA-5B40-4247-9A23-5593BB229F50}">
      <dsp:nvSpPr>
        <dsp:cNvPr id="0" name=""/>
        <dsp:cNvSpPr/>
      </dsp:nvSpPr>
      <dsp:spPr>
        <a:xfrm rot="2142401">
          <a:off x="2603600" y="3379645"/>
          <a:ext cx="543615" cy="15380"/>
        </a:xfrm>
        <a:custGeom>
          <a:avLst/>
          <a:gdLst/>
          <a:ahLst/>
          <a:cxnLst/>
          <a:rect l="0" t="0" r="0" b="0"/>
          <a:pathLst>
            <a:path>
              <a:moveTo>
                <a:pt x="0" y="7690"/>
              </a:moveTo>
              <a:lnTo>
                <a:pt x="543615" y="7690"/>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2861817" y="3373745"/>
        <a:ext cx="27180" cy="27180"/>
      </dsp:txXfrm>
    </dsp:sp>
    <dsp:sp modelId="{93DFC339-BA98-174C-BAA6-692D9E50018F}">
      <dsp:nvSpPr>
        <dsp:cNvPr id="0" name=""/>
        <dsp:cNvSpPr/>
      </dsp:nvSpPr>
      <dsp:spPr>
        <a:xfrm>
          <a:off x="3096119" y="3270082"/>
          <a:ext cx="1103559" cy="551779"/>
        </a:xfrm>
        <a:prstGeom prst="roundRect">
          <a:avLst>
            <a:gd name="adj" fmla="val 10000"/>
          </a:avLst>
        </a:prstGeom>
        <a:solidFill>
          <a:schemeClr val="accent3">
            <a:tint val="99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Improvement</a:t>
          </a:r>
          <a:endParaRPr lang="en-US" sz="1200" kern="1200" dirty="0"/>
        </a:p>
      </dsp:txBody>
      <dsp:txXfrm>
        <a:off x="3096119" y="3270082"/>
        <a:ext cx="1103559" cy="551779"/>
      </dsp:txXfrm>
    </dsp:sp>
    <dsp:sp modelId="{F2DA79F6-BBDF-2245-88AB-4F44928A2F64}">
      <dsp:nvSpPr>
        <dsp:cNvPr id="0" name=""/>
        <dsp:cNvSpPr/>
      </dsp:nvSpPr>
      <dsp:spPr>
        <a:xfrm>
          <a:off x="4199679" y="3538282"/>
          <a:ext cx="441423" cy="15380"/>
        </a:xfrm>
        <a:custGeom>
          <a:avLst/>
          <a:gdLst/>
          <a:ahLst/>
          <a:cxnLst/>
          <a:rect l="0" t="0" r="0" b="0"/>
          <a:pathLst>
            <a:path>
              <a:moveTo>
                <a:pt x="0" y="7690"/>
              </a:moveTo>
              <a:lnTo>
                <a:pt x="441423" y="7690"/>
              </a:lnTo>
            </a:path>
          </a:pathLst>
        </a:custGeom>
        <a:noFill/>
        <a:ln w="2540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09355" y="3534937"/>
        <a:ext cx="22071" cy="22071"/>
      </dsp:txXfrm>
    </dsp:sp>
    <dsp:sp modelId="{EF2934B1-F2FF-7E49-971D-925F6298D89B}">
      <dsp:nvSpPr>
        <dsp:cNvPr id="0" name=""/>
        <dsp:cNvSpPr/>
      </dsp:nvSpPr>
      <dsp:spPr>
        <a:xfrm>
          <a:off x="4641102" y="3270082"/>
          <a:ext cx="1103559" cy="551779"/>
        </a:xfrm>
        <a:prstGeom prst="roundRect">
          <a:avLst>
            <a:gd name="adj" fmla="val 10000"/>
          </a:avLst>
        </a:prstGeom>
        <a:solidFill>
          <a:schemeClr val="accent3">
            <a:tint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Management System</a:t>
          </a:r>
          <a:endParaRPr lang="en-US" sz="1200" kern="1200" dirty="0"/>
        </a:p>
      </dsp:txBody>
      <dsp:txXfrm>
        <a:off x="4641102" y="3270082"/>
        <a:ext cx="1103559" cy="551779"/>
      </dsp:txXfrm>
    </dsp:sp>
    <dsp:sp modelId="{96FBD767-CF4B-F94C-BFA0-9BF053D2808E}">
      <dsp:nvSpPr>
        <dsp:cNvPr id="0" name=""/>
        <dsp:cNvSpPr/>
      </dsp:nvSpPr>
      <dsp:spPr>
        <a:xfrm>
          <a:off x="5744662" y="3538282"/>
          <a:ext cx="441423" cy="15380"/>
        </a:xfrm>
        <a:custGeom>
          <a:avLst/>
          <a:gdLst/>
          <a:ahLst/>
          <a:cxnLst/>
          <a:rect l="0" t="0" r="0" b="0"/>
          <a:pathLst>
            <a:path>
              <a:moveTo>
                <a:pt x="0" y="7690"/>
              </a:moveTo>
              <a:lnTo>
                <a:pt x="441423" y="7690"/>
              </a:lnTo>
            </a:path>
          </a:pathLst>
        </a:custGeom>
        <a:noFill/>
        <a:ln w="2540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54338" y="3534937"/>
        <a:ext cx="22071" cy="22071"/>
      </dsp:txXfrm>
    </dsp:sp>
    <dsp:sp modelId="{DA43D932-7DC0-894A-8CEA-EC15E0B5C988}">
      <dsp:nvSpPr>
        <dsp:cNvPr id="0" name=""/>
        <dsp:cNvSpPr/>
      </dsp:nvSpPr>
      <dsp:spPr>
        <a:xfrm>
          <a:off x="6186086" y="3270082"/>
          <a:ext cx="1103559" cy="551779"/>
        </a:xfrm>
        <a:prstGeom prst="roundRect">
          <a:avLst>
            <a:gd name="adj" fmla="val 10000"/>
          </a:avLst>
        </a:prstGeom>
        <a:solidFill>
          <a:schemeClr val="accent3">
            <a:tint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Energy Efficiency Projects</a:t>
          </a:r>
          <a:endParaRPr lang="en-US" sz="1200" kern="1200" dirty="0"/>
        </a:p>
      </dsp:txBody>
      <dsp:txXfrm>
        <a:off x="6186086" y="3270082"/>
        <a:ext cx="1103559" cy="551779"/>
      </dsp:txXfrm>
    </dsp:sp>
    <dsp:sp modelId="{148128FD-6228-8546-85CE-D6E439528043}">
      <dsp:nvSpPr>
        <dsp:cNvPr id="0" name=""/>
        <dsp:cNvSpPr/>
      </dsp:nvSpPr>
      <dsp:spPr>
        <a:xfrm>
          <a:off x="7289645" y="3538282"/>
          <a:ext cx="441423" cy="15380"/>
        </a:xfrm>
        <a:custGeom>
          <a:avLst/>
          <a:gdLst/>
          <a:ahLst/>
          <a:cxnLst/>
          <a:rect l="0" t="0" r="0" b="0"/>
          <a:pathLst>
            <a:path>
              <a:moveTo>
                <a:pt x="0" y="7690"/>
              </a:moveTo>
              <a:lnTo>
                <a:pt x="441423" y="7690"/>
              </a:lnTo>
            </a:path>
          </a:pathLst>
        </a:custGeom>
        <a:noFill/>
        <a:ln w="2540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99321" y="3534937"/>
        <a:ext cx="22071" cy="22071"/>
      </dsp:txXfrm>
    </dsp:sp>
    <dsp:sp modelId="{FED60212-B147-FE4C-82B7-B69452A6C03D}">
      <dsp:nvSpPr>
        <dsp:cNvPr id="0" name=""/>
        <dsp:cNvSpPr/>
      </dsp:nvSpPr>
      <dsp:spPr>
        <a:xfrm>
          <a:off x="7731069" y="3270082"/>
          <a:ext cx="1103559" cy="551779"/>
        </a:xfrm>
        <a:prstGeom prst="roundRect">
          <a:avLst>
            <a:gd name="adj" fmla="val 10000"/>
          </a:avLst>
        </a:prstGeom>
        <a:solidFill>
          <a:schemeClr val="accent3">
            <a:tint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t>
          </a:r>
          <a:endParaRPr lang="en-US" sz="1600" kern="1200" dirty="0"/>
        </a:p>
      </dsp:txBody>
      <dsp:txXfrm>
        <a:off x="7731069" y="3270082"/>
        <a:ext cx="1103559" cy="551779"/>
      </dsp:txXfrm>
    </dsp:sp>
    <dsp:sp modelId="{59F17C38-DC8D-F447-8CA5-545235F955B7}">
      <dsp:nvSpPr>
        <dsp:cNvPr id="0" name=""/>
        <dsp:cNvSpPr/>
      </dsp:nvSpPr>
      <dsp:spPr>
        <a:xfrm rot="4249260">
          <a:off x="658588" y="3855555"/>
          <a:ext cx="1343671" cy="15380"/>
        </a:xfrm>
        <a:custGeom>
          <a:avLst/>
          <a:gdLst/>
          <a:ahLst/>
          <a:cxnLst/>
          <a:rect l="0" t="0" r="0" b="0"/>
          <a:pathLst>
            <a:path>
              <a:moveTo>
                <a:pt x="0" y="7690"/>
              </a:moveTo>
              <a:lnTo>
                <a:pt x="1343671" y="7690"/>
              </a:lnTo>
            </a:path>
          </a:pathLst>
        </a:custGeom>
        <a:noFill/>
        <a:ln w="254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4249260">
        <a:off x="1296832" y="3829654"/>
        <a:ext cx="67183" cy="67183"/>
      </dsp:txXfrm>
    </dsp:sp>
    <dsp:sp modelId="{6EC098A2-46DA-1E4C-B336-ADE524B09252}">
      <dsp:nvSpPr>
        <dsp:cNvPr id="0" name=""/>
        <dsp:cNvSpPr/>
      </dsp:nvSpPr>
      <dsp:spPr>
        <a:xfrm>
          <a:off x="1551136" y="4221902"/>
          <a:ext cx="1103559" cy="551779"/>
        </a:xfrm>
        <a:prstGeom prst="roundRect">
          <a:avLst>
            <a:gd name="adj" fmla="val 10000"/>
          </a:avLst>
        </a:prstGeom>
        <a:solidFill>
          <a:schemeClr val="accent3">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Low-Carbon</a:t>
          </a:r>
          <a:endParaRPr lang="en-US" sz="1200" kern="1200" dirty="0"/>
        </a:p>
      </dsp:txBody>
      <dsp:txXfrm>
        <a:off x="1551136" y="4221902"/>
        <a:ext cx="1103559" cy="551779"/>
      </dsp:txXfrm>
    </dsp:sp>
    <dsp:sp modelId="{428AC2AF-6096-1E43-8894-7D641D337939}">
      <dsp:nvSpPr>
        <dsp:cNvPr id="0" name=""/>
        <dsp:cNvSpPr/>
      </dsp:nvSpPr>
      <dsp:spPr>
        <a:xfrm rot="19457599">
          <a:off x="2603600" y="4331465"/>
          <a:ext cx="543615" cy="15380"/>
        </a:xfrm>
        <a:custGeom>
          <a:avLst/>
          <a:gdLst/>
          <a:ahLst/>
          <a:cxnLst/>
          <a:rect l="0" t="0" r="0" b="0"/>
          <a:pathLst>
            <a:path>
              <a:moveTo>
                <a:pt x="0" y="7690"/>
              </a:moveTo>
              <a:lnTo>
                <a:pt x="543615" y="7690"/>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2861817" y="4325565"/>
        <a:ext cx="27180" cy="27180"/>
      </dsp:txXfrm>
    </dsp:sp>
    <dsp:sp modelId="{6685DCBF-4CB5-5E47-B8A9-980D4E4C1FA6}">
      <dsp:nvSpPr>
        <dsp:cNvPr id="0" name=""/>
        <dsp:cNvSpPr/>
      </dsp:nvSpPr>
      <dsp:spPr>
        <a:xfrm>
          <a:off x="3096119" y="3904629"/>
          <a:ext cx="1103559" cy="551779"/>
        </a:xfrm>
        <a:prstGeom prst="roundRect">
          <a:avLst>
            <a:gd name="adj" fmla="val 10000"/>
          </a:avLst>
        </a:prstGeom>
        <a:solidFill>
          <a:schemeClr val="accent3">
            <a:tint val="99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Basic</a:t>
          </a:r>
          <a:endParaRPr lang="en-US" sz="1200" kern="1200" dirty="0"/>
        </a:p>
      </dsp:txBody>
      <dsp:txXfrm>
        <a:off x="3096119" y="3904629"/>
        <a:ext cx="1103559" cy="551779"/>
      </dsp:txXfrm>
    </dsp:sp>
    <dsp:sp modelId="{6F82EFD0-9EBB-4C4E-BB23-A59EFFD5F274}">
      <dsp:nvSpPr>
        <dsp:cNvPr id="0" name=""/>
        <dsp:cNvSpPr/>
      </dsp:nvSpPr>
      <dsp:spPr>
        <a:xfrm>
          <a:off x="4199679" y="4172829"/>
          <a:ext cx="441423" cy="15380"/>
        </a:xfrm>
        <a:custGeom>
          <a:avLst/>
          <a:gdLst/>
          <a:ahLst/>
          <a:cxnLst/>
          <a:rect l="0" t="0" r="0" b="0"/>
          <a:pathLst>
            <a:path>
              <a:moveTo>
                <a:pt x="0" y="7690"/>
              </a:moveTo>
              <a:lnTo>
                <a:pt x="441423" y="7690"/>
              </a:lnTo>
            </a:path>
          </a:pathLst>
        </a:custGeom>
        <a:noFill/>
        <a:ln w="2540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09355" y="4169483"/>
        <a:ext cx="22071" cy="22071"/>
      </dsp:txXfrm>
    </dsp:sp>
    <dsp:sp modelId="{35493C80-DA55-A44C-BD90-A094E20B6946}">
      <dsp:nvSpPr>
        <dsp:cNvPr id="0" name=""/>
        <dsp:cNvSpPr/>
      </dsp:nvSpPr>
      <dsp:spPr>
        <a:xfrm>
          <a:off x="4641102" y="3904629"/>
          <a:ext cx="1103559" cy="551779"/>
        </a:xfrm>
        <a:prstGeom prst="roundRect">
          <a:avLst>
            <a:gd name="adj" fmla="val 10000"/>
          </a:avLst>
        </a:prstGeom>
        <a:solidFill>
          <a:schemeClr val="accent3">
            <a:tint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Carbon Trading</a:t>
          </a:r>
          <a:endParaRPr lang="en-US" sz="1200" kern="1200" dirty="0"/>
        </a:p>
      </dsp:txBody>
      <dsp:txXfrm>
        <a:off x="4641102" y="3904629"/>
        <a:ext cx="1103559" cy="551779"/>
      </dsp:txXfrm>
    </dsp:sp>
    <dsp:sp modelId="{6EB61ECC-04DF-3047-BC2D-64FFB7169657}">
      <dsp:nvSpPr>
        <dsp:cNvPr id="0" name=""/>
        <dsp:cNvSpPr/>
      </dsp:nvSpPr>
      <dsp:spPr>
        <a:xfrm>
          <a:off x="5744662" y="4172829"/>
          <a:ext cx="441423" cy="15380"/>
        </a:xfrm>
        <a:custGeom>
          <a:avLst/>
          <a:gdLst/>
          <a:ahLst/>
          <a:cxnLst/>
          <a:rect l="0" t="0" r="0" b="0"/>
          <a:pathLst>
            <a:path>
              <a:moveTo>
                <a:pt x="0" y="7690"/>
              </a:moveTo>
              <a:lnTo>
                <a:pt x="441423" y="7690"/>
              </a:lnTo>
            </a:path>
          </a:pathLst>
        </a:custGeom>
        <a:noFill/>
        <a:ln w="2540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54338" y="4169483"/>
        <a:ext cx="22071" cy="22071"/>
      </dsp:txXfrm>
    </dsp:sp>
    <dsp:sp modelId="{8EEF5F8E-11B3-C34E-A734-83356E8B087B}">
      <dsp:nvSpPr>
        <dsp:cNvPr id="0" name=""/>
        <dsp:cNvSpPr/>
      </dsp:nvSpPr>
      <dsp:spPr>
        <a:xfrm>
          <a:off x="6186086" y="3904629"/>
          <a:ext cx="1103559" cy="551779"/>
        </a:xfrm>
        <a:prstGeom prst="roundRect">
          <a:avLst>
            <a:gd name="adj" fmla="val 10000"/>
          </a:avLst>
        </a:prstGeom>
        <a:solidFill>
          <a:schemeClr val="accent3">
            <a:tint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t>
          </a:r>
          <a:endParaRPr lang="en-US" sz="1600" kern="1200" dirty="0"/>
        </a:p>
      </dsp:txBody>
      <dsp:txXfrm>
        <a:off x="6186086" y="3904629"/>
        <a:ext cx="1103559" cy="551779"/>
      </dsp:txXfrm>
    </dsp:sp>
    <dsp:sp modelId="{6FE1BCD0-1E8A-6A42-97C2-DABCEB32E470}">
      <dsp:nvSpPr>
        <dsp:cNvPr id="0" name=""/>
        <dsp:cNvSpPr/>
      </dsp:nvSpPr>
      <dsp:spPr>
        <a:xfrm rot="2142401">
          <a:off x="2603600" y="4648739"/>
          <a:ext cx="543615" cy="15380"/>
        </a:xfrm>
        <a:custGeom>
          <a:avLst/>
          <a:gdLst/>
          <a:ahLst/>
          <a:cxnLst/>
          <a:rect l="0" t="0" r="0" b="0"/>
          <a:pathLst>
            <a:path>
              <a:moveTo>
                <a:pt x="0" y="7690"/>
              </a:moveTo>
              <a:lnTo>
                <a:pt x="543615" y="7690"/>
              </a:lnTo>
            </a:path>
          </a:pathLst>
        </a:custGeom>
        <a:noFill/>
        <a:ln w="25400" cap="flat" cmpd="sng" algn="ctr">
          <a:solidFill>
            <a:schemeClr val="accent3">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2861817" y="4642839"/>
        <a:ext cx="27180" cy="27180"/>
      </dsp:txXfrm>
    </dsp:sp>
    <dsp:sp modelId="{F9F61BEE-2A51-1646-8EA9-B0E3AB49987B}">
      <dsp:nvSpPr>
        <dsp:cNvPr id="0" name=""/>
        <dsp:cNvSpPr/>
      </dsp:nvSpPr>
      <dsp:spPr>
        <a:xfrm>
          <a:off x="3096119" y="4539176"/>
          <a:ext cx="1103559" cy="551779"/>
        </a:xfrm>
        <a:prstGeom prst="roundRect">
          <a:avLst>
            <a:gd name="adj" fmla="val 10000"/>
          </a:avLst>
        </a:prstGeom>
        <a:solidFill>
          <a:schemeClr val="accent3">
            <a:tint val="99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Improvement</a:t>
          </a:r>
          <a:endParaRPr lang="en-US" sz="1200" kern="1200" dirty="0"/>
        </a:p>
      </dsp:txBody>
      <dsp:txXfrm>
        <a:off x="3096119" y="4539176"/>
        <a:ext cx="1103559" cy="551779"/>
      </dsp:txXfrm>
    </dsp:sp>
    <dsp:sp modelId="{0BA9FEC2-BCA0-5A49-8494-452A7E3F722D}">
      <dsp:nvSpPr>
        <dsp:cNvPr id="0" name=""/>
        <dsp:cNvSpPr/>
      </dsp:nvSpPr>
      <dsp:spPr>
        <a:xfrm>
          <a:off x="4199679" y="4807375"/>
          <a:ext cx="441423" cy="15380"/>
        </a:xfrm>
        <a:custGeom>
          <a:avLst/>
          <a:gdLst/>
          <a:ahLst/>
          <a:cxnLst/>
          <a:rect l="0" t="0" r="0" b="0"/>
          <a:pathLst>
            <a:path>
              <a:moveTo>
                <a:pt x="0" y="7690"/>
              </a:moveTo>
              <a:lnTo>
                <a:pt x="441423" y="7690"/>
              </a:lnTo>
            </a:path>
          </a:pathLst>
        </a:custGeom>
        <a:noFill/>
        <a:ln w="2540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409355" y="4804030"/>
        <a:ext cx="22071" cy="22071"/>
      </dsp:txXfrm>
    </dsp:sp>
    <dsp:sp modelId="{463EEE9F-6333-7842-A4F5-2E0D7BE1C0DA}">
      <dsp:nvSpPr>
        <dsp:cNvPr id="0" name=""/>
        <dsp:cNvSpPr/>
      </dsp:nvSpPr>
      <dsp:spPr>
        <a:xfrm>
          <a:off x="4641102" y="4539176"/>
          <a:ext cx="1103559" cy="551779"/>
        </a:xfrm>
        <a:prstGeom prst="roundRect">
          <a:avLst>
            <a:gd name="adj" fmla="val 10000"/>
          </a:avLst>
        </a:prstGeom>
        <a:solidFill>
          <a:schemeClr val="accent3">
            <a:tint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Solar PV</a:t>
          </a:r>
          <a:endParaRPr lang="en-US" sz="1200" kern="1200" dirty="0"/>
        </a:p>
      </dsp:txBody>
      <dsp:txXfrm>
        <a:off x="4641102" y="4539176"/>
        <a:ext cx="1103559" cy="551779"/>
      </dsp:txXfrm>
    </dsp:sp>
    <dsp:sp modelId="{9265D72E-2FBF-074F-A05E-B5B0D006CD7F}">
      <dsp:nvSpPr>
        <dsp:cNvPr id="0" name=""/>
        <dsp:cNvSpPr/>
      </dsp:nvSpPr>
      <dsp:spPr>
        <a:xfrm>
          <a:off x="5744662" y="4807375"/>
          <a:ext cx="441423" cy="15380"/>
        </a:xfrm>
        <a:custGeom>
          <a:avLst/>
          <a:gdLst/>
          <a:ahLst/>
          <a:cxnLst/>
          <a:rect l="0" t="0" r="0" b="0"/>
          <a:pathLst>
            <a:path>
              <a:moveTo>
                <a:pt x="0" y="7690"/>
              </a:moveTo>
              <a:lnTo>
                <a:pt x="441423" y="7690"/>
              </a:lnTo>
            </a:path>
          </a:pathLst>
        </a:custGeom>
        <a:noFill/>
        <a:ln w="2540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54338" y="4804030"/>
        <a:ext cx="22071" cy="22071"/>
      </dsp:txXfrm>
    </dsp:sp>
    <dsp:sp modelId="{BF043FEE-15B3-324D-BEFD-4A50DA4F8F25}">
      <dsp:nvSpPr>
        <dsp:cNvPr id="0" name=""/>
        <dsp:cNvSpPr/>
      </dsp:nvSpPr>
      <dsp:spPr>
        <a:xfrm>
          <a:off x="6186086" y="4539176"/>
          <a:ext cx="1103559" cy="551779"/>
        </a:xfrm>
        <a:prstGeom prst="roundRect">
          <a:avLst>
            <a:gd name="adj" fmla="val 10000"/>
          </a:avLst>
        </a:prstGeom>
        <a:solidFill>
          <a:schemeClr val="accent3">
            <a:tint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Biofuels Use</a:t>
          </a:r>
          <a:endParaRPr lang="en-US" sz="1200" kern="1200" dirty="0"/>
        </a:p>
      </dsp:txBody>
      <dsp:txXfrm>
        <a:off x="6186086" y="4539176"/>
        <a:ext cx="1103559" cy="551779"/>
      </dsp:txXfrm>
    </dsp:sp>
    <dsp:sp modelId="{FE9C6ABD-4214-5040-A5A9-FFCC8ABFE2F1}">
      <dsp:nvSpPr>
        <dsp:cNvPr id="0" name=""/>
        <dsp:cNvSpPr/>
      </dsp:nvSpPr>
      <dsp:spPr>
        <a:xfrm>
          <a:off x="7289645" y="4807375"/>
          <a:ext cx="441423" cy="15380"/>
        </a:xfrm>
        <a:custGeom>
          <a:avLst/>
          <a:gdLst/>
          <a:ahLst/>
          <a:cxnLst/>
          <a:rect l="0" t="0" r="0" b="0"/>
          <a:pathLst>
            <a:path>
              <a:moveTo>
                <a:pt x="0" y="7690"/>
              </a:moveTo>
              <a:lnTo>
                <a:pt x="441423" y="7690"/>
              </a:lnTo>
            </a:path>
          </a:pathLst>
        </a:custGeom>
        <a:noFill/>
        <a:ln w="25400" cap="flat" cmpd="sng" algn="ctr">
          <a:solidFill>
            <a:schemeClr val="accent3">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499321" y="4804030"/>
        <a:ext cx="22071" cy="22071"/>
      </dsp:txXfrm>
    </dsp:sp>
    <dsp:sp modelId="{7B673F31-9DF4-D64C-B14D-5B7C682517C7}">
      <dsp:nvSpPr>
        <dsp:cNvPr id="0" name=""/>
        <dsp:cNvSpPr/>
      </dsp:nvSpPr>
      <dsp:spPr>
        <a:xfrm>
          <a:off x="7731069" y="4539176"/>
          <a:ext cx="1103559" cy="551779"/>
        </a:xfrm>
        <a:prstGeom prst="roundRect">
          <a:avLst>
            <a:gd name="adj" fmla="val 10000"/>
          </a:avLst>
        </a:prstGeom>
        <a:solidFill>
          <a:schemeClr val="accent3">
            <a:tint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t>
          </a:r>
          <a:endParaRPr lang="en-US" sz="1600" kern="1200" dirty="0"/>
        </a:p>
      </dsp:txBody>
      <dsp:txXfrm>
        <a:off x="7731069" y="4539176"/>
        <a:ext cx="1103559" cy="55177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E65E04-3A83-3848-AC8B-76CC972D0DDD}" type="datetimeFigureOut">
              <a:rPr lang="en-US" smtClean="0"/>
              <a:pPr/>
              <a:t>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EC179-1B68-2040-815C-3D300B05F787}" type="slidenum">
              <a:rPr lang="en-US" smtClean="0"/>
              <a:pPr/>
              <a:t>‹#›</a:t>
            </a:fld>
            <a:endParaRPr lang="en-US"/>
          </a:p>
        </p:txBody>
      </p:sp>
    </p:spTree>
    <p:extLst>
      <p:ext uri="{BB962C8B-B14F-4D97-AF65-F5344CB8AC3E}">
        <p14:creationId xmlns:p14="http://schemas.microsoft.com/office/powerpoint/2010/main" xmlns="" val="28597989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BEC179-1B68-2040-815C-3D300B05F787}" type="slidenum">
              <a:rPr lang="en-US" smtClean="0"/>
              <a:pPr/>
              <a:t>2</a:t>
            </a:fld>
            <a:endParaRPr lang="en-US"/>
          </a:p>
        </p:txBody>
      </p:sp>
    </p:spTree>
    <p:extLst>
      <p:ext uri="{BB962C8B-B14F-4D97-AF65-F5344CB8AC3E}">
        <p14:creationId xmlns:p14="http://schemas.microsoft.com/office/powerpoint/2010/main" xmlns="" val="3633782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EC179-1B68-2040-815C-3D300B05F787}" type="slidenum">
              <a:rPr lang="en-US" smtClean="0"/>
              <a:pPr/>
              <a:t>11</a:t>
            </a:fld>
            <a:endParaRPr lang="en-US"/>
          </a:p>
        </p:txBody>
      </p:sp>
    </p:spTree>
    <p:extLst>
      <p:ext uri="{BB962C8B-B14F-4D97-AF65-F5344CB8AC3E}">
        <p14:creationId xmlns:p14="http://schemas.microsoft.com/office/powerpoint/2010/main" xmlns="" val="720302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BEC179-1B68-2040-815C-3D300B05F787}" type="slidenum">
              <a:rPr lang="en-US" smtClean="0"/>
              <a:pPr/>
              <a:t>12</a:t>
            </a:fld>
            <a:endParaRPr lang="en-US"/>
          </a:p>
        </p:txBody>
      </p:sp>
    </p:spTree>
    <p:extLst>
      <p:ext uri="{BB962C8B-B14F-4D97-AF65-F5344CB8AC3E}">
        <p14:creationId xmlns:p14="http://schemas.microsoft.com/office/powerpoint/2010/main" xmlns="" val="368743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DJSI Index’s specifications only involve primary suppliers, which are more accessible to buyers but generally have smaller environmental impact than secondary materials suppliers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Its environmental</a:t>
            </a:r>
            <a:r>
              <a:rPr lang="en-US" baseline="0" dirty="0" smtClean="0"/>
              <a:t> chapter </a:t>
            </a:r>
            <a:r>
              <a:rPr lang="en-US" dirty="0" smtClean="0"/>
              <a:t>includes assessment criteria for environmental reporting, management, GHG emissions, water usage and waste production, but does not account for the supply chain</a:t>
            </a:r>
          </a:p>
          <a:p>
            <a:endParaRPr lang="en-US" dirty="0"/>
          </a:p>
        </p:txBody>
      </p:sp>
      <p:sp>
        <p:nvSpPr>
          <p:cNvPr id="4" name="Slide Number Placeholder 3"/>
          <p:cNvSpPr>
            <a:spLocks noGrp="1"/>
          </p:cNvSpPr>
          <p:nvPr>
            <p:ph type="sldNum" sz="quarter" idx="10"/>
          </p:nvPr>
        </p:nvSpPr>
        <p:spPr/>
        <p:txBody>
          <a:bodyPr/>
          <a:lstStyle/>
          <a:p>
            <a:fld id="{BABEC179-1B68-2040-815C-3D300B05F787}" type="slidenum">
              <a:rPr lang="en-US" smtClean="0"/>
              <a:pPr/>
              <a:t>13</a:t>
            </a:fld>
            <a:endParaRPr lang="en-US"/>
          </a:p>
        </p:txBody>
      </p:sp>
    </p:spTree>
    <p:extLst>
      <p:ext uri="{BB962C8B-B14F-4D97-AF65-F5344CB8AC3E}">
        <p14:creationId xmlns:p14="http://schemas.microsoft.com/office/powerpoint/2010/main" xmlns="" val="2822534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index is based on a holistic performance assessment criteria consisting 3 key aspects: energy efficiency, environment, low-carbon development</a:t>
            </a:r>
          </a:p>
          <a:p>
            <a:endParaRPr lang="en-US" baseline="0" dirty="0" smtClean="0"/>
          </a:p>
          <a:p>
            <a:r>
              <a:rPr lang="en-US" baseline="0" dirty="0" smtClean="0"/>
              <a:t>Each aspect includes 2 types of indicators:</a:t>
            </a:r>
          </a:p>
          <a:p>
            <a:pPr marL="228600" indent="-228600">
              <a:buAutoNum type="arabicPeriod"/>
            </a:pPr>
            <a:r>
              <a:rPr lang="en-US" baseline="0" dirty="0" smtClean="0"/>
              <a:t>Basic – includes compliance to environmental laws and regulations</a:t>
            </a:r>
          </a:p>
          <a:p>
            <a:pPr marL="228600" indent="-228600">
              <a:buAutoNum type="arabicPeriod"/>
            </a:pPr>
            <a:r>
              <a:rPr lang="en-US" baseline="0" dirty="0" smtClean="0"/>
              <a:t>Improvement – reflects voluntary actions on improving environmental performance</a:t>
            </a:r>
            <a:endParaRPr lang="en-US" dirty="0"/>
          </a:p>
        </p:txBody>
      </p:sp>
      <p:sp>
        <p:nvSpPr>
          <p:cNvPr id="4" name="Slide Number Placeholder 3"/>
          <p:cNvSpPr>
            <a:spLocks noGrp="1"/>
          </p:cNvSpPr>
          <p:nvPr>
            <p:ph type="sldNum" sz="quarter" idx="10"/>
          </p:nvPr>
        </p:nvSpPr>
        <p:spPr/>
        <p:txBody>
          <a:bodyPr/>
          <a:lstStyle/>
          <a:p>
            <a:fld id="{BABEC179-1B68-2040-815C-3D300B05F787}" type="slidenum">
              <a:rPr lang="en-US" smtClean="0"/>
              <a:pPr/>
              <a:t>14</a:t>
            </a:fld>
            <a:endParaRPr lang="en-US"/>
          </a:p>
        </p:txBody>
      </p:sp>
    </p:spTree>
    <p:extLst>
      <p:ext uri="{BB962C8B-B14F-4D97-AF65-F5344CB8AC3E}">
        <p14:creationId xmlns:p14="http://schemas.microsoft.com/office/powerpoint/2010/main" xmlns="" val="2524330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Index</a:t>
            </a:r>
            <a:r>
              <a:rPr lang="en-US" baseline="0" dirty="0" smtClean="0"/>
              <a:t> Structure: 3 aspects total with 2 types of specifications in each aspect</a:t>
            </a:r>
          </a:p>
          <a:p>
            <a:endParaRPr lang="en-US" dirty="0"/>
          </a:p>
        </p:txBody>
      </p:sp>
      <p:sp>
        <p:nvSpPr>
          <p:cNvPr id="4" name="Slide Number Placeholder 3"/>
          <p:cNvSpPr>
            <a:spLocks noGrp="1"/>
          </p:cNvSpPr>
          <p:nvPr>
            <p:ph type="sldNum" sz="quarter" idx="10"/>
          </p:nvPr>
        </p:nvSpPr>
        <p:spPr/>
        <p:txBody>
          <a:bodyPr/>
          <a:lstStyle/>
          <a:p>
            <a:fld id="{BABEC179-1B68-2040-815C-3D300B05F787}" type="slidenum">
              <a:rPr lang="en-US" smtClean="0"/>
              <a:pPr/>
              <a:t>15</a:t>
            </a:fld>
            <a:endParaRPr lang="en-US"/>
          </a:p>
        </p:txBody>
      </p:sp>
    </p:spTree>
    <p:extLst>
      <p:ext uri="{BB962C8B-B14F-4D97-AF65-F5344CB8AC3E}">
        <p14:creationId xmlns:p14="http://schemas.microsoft.com/office/powerpoint/2010/main" xmlns="" val="166027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1. The CITI</a:t>
            </a:r>
            <a:r>
              <a:rPr lang="en-US" sz="1200" baseline="0" dirty="0" smtClean="0"/>
              <a:t> Index assesses the effectiveness of environmental management measures in supply chains. However, its criteria is too general and rely on closed-ended questions for points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2. 2 out of 149 (which is less than 6%) of specifications in GRI are related to environmental performance, and is not sufficient to motivate large buyers to implement projects to address problems in their supply chains.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3. </a:t>
            </a:r>
            <a:r>
              <a:rPr lang="en-US" sz="1200" baseline="0" dirty="0" smtClean="0"/>
              <a:t>Although </a:t>
            </a:r>
            <a:r>
              <a:rPr lang="en-US" sz="1200" dirty="0" smtClean="0"/>
              <a:t>CDP accounts for the supply chain, its</a:t>
            </a:r>
            <a:r>
              <a:rPr lang="en-US" sz="1200" baseline="0" dirty="0" smtClean="0"/>
              <a:t> </a:t>
            </a:r>
            <a:r>
              <a:rPr lang="en-US" sz="1200" dirty="0" smtClean="0"/>
              <a:t>environmental topics are limited to GHG emissions and water and forest resources, hindering its efforts to address air and water pollution in China.</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4. The</a:t>
            </a:r>
            <a:r>
              <a:rPr lang="en-US" sz="1200" baseline="0" dirty="0" smtClean="0"/>
              <a:t> </a:t>
            </a:r>
            <a:r>
              <a:rPr lang="en-US" sz="1200" baseline="0" dirty="0" err="1" smtClean="0"/>
              <a:t>Walmart</a:t>
            </a:r>
            <a:r>
              <a:rPr lang="en-US" sz="1200" baseline="0" dirty="0" smtClean="0"/>
              <a:t> Sustainability Index by TSC measures supplier sustainability performance throughout their whole product life cycles using KPI surveys. Although shifting toward more quantitative KPIs, the majority of questionnaires are still qualitative and multiple-choice, and may lead to more subjective results</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r>
              <a:rPr lang="en-US" sz="1200" baseline="0" dirty="0" smtClean="0"/>
              <a:t>5. </a:t>
            </a:r>
            <a:r>
              <a:rPr lang="en-US" altLang="zh-CN" sz="1400" dirty="0" err="1" smtClean="0"/>
              <a:t>Red</a:t>
            </a:r>
            <a:r>
              <a:rPr lang="en-US" altLang="zh-CN" sz="1400" dirty="0" err="1" smtClean="0">
                <a:solidFill>
                  <a:srgbClr val="FF0000"/>
                </a:solidFill>
              </a:rPr>
              <a:t>E</a:t>
            </a:r>
            <a:r>
              <a:rPr lang="en-US" altLang="zh-CN" sz="1400" dirty="0" smtClean="0"/>
              <a:t> </a:t>
            </a:r>
            <a:r>
              <a:rPr lang="en-US" altLang="zh-CN" sz="1400" dirty="0" smtClean="0">
                <a:solidFill>
                  <a:srgbClr val="001947"/>
                </a:solidFill>
              </a:rPr>
              <a:t>(Resource Efficiency Deployment Engine) is a web-based tool developed by McKinsey &amp; Co. to</a:t>
            </a:r>
            <a:r>
              <a:rPr lang="en-US" altLang="zh-CN" sz="1400" baseline="0" dirty="0" smtClean="0">
                <a:solidFill>
                  <a:srgbClr val="001947"/>
                </a:solidFill>
              </a:rPr>
              <a:t> help clients scope energy saving opportunities and select energy efficiency projects for their suppliers through financial analysis. Compared to Dongguan Index, its sole focus is on energy efficiency.</a:t>
            </a:r>
            <a:endParaRPr lang="en-US" altLang="zh-CN" sz="1400" dirty="0" smtClean="0">
              <a:solidFill>
                <a:srgbClr val="001947"/>
              </a:solidFill>
            </a:endParaRPr>
          </a:p>
        </p:txBody>
      </p:sp>
      <p:sp>
        <p:nvSpPr>
          <p:cNvPr id="4" name="Slide Number Placeholder 3"/>
          <p:cNvSpPr>
            <a:spLocks noGrp="1"/>
          </p:cNvSpPr>
          <p:nvPr>
            <p:ph type="sldNum" sz="quarter" idx="10"/>
          </p:nvPr>
        </p:nvSpPr>
        <p:spPr/>
        <p:txBody>
          <a:bodyPr/>
          <a:lstStyle/>
          <a:p>
            <a:fld id="{BABEC179-1B68-2040-815C-3D300B05F787}" type="slidenum">
              <a:rPr lang="en-US" smtClean="0"/>
              <a:pPr/>
              <a:t>17</a:t>
            </a:fld>
            <a:endParaRPr lang="en-US"/>
          </a:p>
        </p:txBody>
      </p:sp>
    </p:spTree>
    <p:extLst>
      <p:ext uri="{BB962C8B-B14F-4D97-AF65-F5344CB8AC3E}">
        <p14:creationId xmlns:p14="http://schemas.microsoft.com/office/powerpoint/2010/main" xmlns="" val="556929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Dongguan Index is widely applicable.</a:t>
            </a:r>
            <a:r>
              <a:rPr lang="en-US" baseline="0" dirty="0" smtClean="0"/>
              <a:t> Its broad range of users include:</a:t>
            </a:r>
          </a:p>
          <a:p>
            <a:endParaRPr lang="en-US" baseline="0" dirty="0" smtClean="0"/>
          </a:p>
          <a:p>
            <a:r>
              <a:rPr lang="en-US" baseline="0" dirty="0" smtClean="0"/>
              <a:t>Suppliers; they can identify problems and improvement areas in all 3 aspects of environmental performance</a:t>
            </a:r>
          </a:p>
          <a:p>
            <a:endParaRPr lang="en-US" baseline="0" dirty="0" smtClean="0"/>
          </a:p>
          <a:p>
            <a:r>
              <a:rPr lang="en-US" baseline="0" dirty="0" smtClean="0"/>
              <a:t>Buyers: they can use the index as a form of due diligence to evaluate potential partners, promote corrective action in existing suppliers, and practice green procurement throughout</a:t>
            </a:r>
          </a:p>
          <a:p>
            <a:endParaRPr lang="en-US" baseline="0" dirty="0" smtClean="0"/>
          </a:p>
          <a:p>
            <a:r>
              <a:rPr lang="en-US" baseline="0" dirty="0" smtClean="0"/>
              <a:t>Governments: can better understand greening differences in different industries, and identify replicable, scalable GSC management best practices for urban and industrial planning, and establishing ecological civilization</a:t>
            </a:r>
          </a:p>
          <a:p>
            <a:endParaRPr lang="en-US" baseline="0" dirty="0" smtClean="0"/>
          </a:p>
          <a:p>
            <a:r>
              <a:rPr lang="en-US" baseline="0" dirty="0" smtClean="0"/>
              <a:t>Regulation agencies: can realize issues or shortcomings in environmental compliance standards, provide further guidance in compliance and risk management, and reference the index for subsidies and tax breaks</a:t>
            </a:r>
          </a:p>
          <a:p>
            <a:endParaRPr lang="en-US" baseline="0" dirty="0" smtClean="0"/>
          </a:p>
          <a:p>
            <a:r>
              <a:rPr lang="en-US" baseline="0" dirty="0" smtClean="0"/>
              <a:t>Financial institutions: can incorporate the index as a component in a firm’s credit evaluation for financing</a:t>
            </a:r>
          </a:p>
        </p:txBody>
      </p:sp>
      <p:sp>
        <p:nvSpPr>
          <p:cNvPr id="4" name="Slide Number Placeholder 3"/>
          <p:cNvSpPr>
            <a:spLocks noGrp="1"/>
          </p:cNvSpPr>
          <p:nvPr>
            <p:ph type="sldNum" sz="quarter" idx="10"/>
          </p:nvPr>
        </p:nvSpPr>
        <p:spPr/>
        <p:txBody>
          <a:bodyPr/>
          <a:lstStyle/>
          <a:p>
            <a:fld id="{BABEC179-1B68-2040-815C-3D300B05F787}" type="slidenum">
              <a:rPr lang="en-US" smtClean="0"/>
              <a:pPr/>
              <a:t>18</a:t>
            </a:fld>
            <a:endParaRPr lang="en-US"/>
          </a:p>
        </p:txBody>
      </p:sp>
    </p:spTree>
    <p:extLst>
      <p:ext uri="{BB962C8B-B14F-4D97-AF65-F5344CB8AC3E}">
        <p14:creationId xmlns:p14="http://schemas.microsoft.com/office/powerpoint/2010/main" xmlns="" val="154350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0" name="Notes Placeholder 2"/>
          <p:cNvSpPr>
            <a:spLocks noGrp="1"/>
          </p:cNvSpPr>
          <p:nvPr>
            <p:ph type="body" idx="1"/>
          </p:nvPr>
        </p:nvSpPr>
        <p:spPr>
          <a:ln/>
        </p:spPr>
        <p:txBody>
          <a:bodyPr/>
          <a:lstStyle/>
          <a:p>
            <a:pPr defTabSz="914400" eaLnBrk="1" fontAlgn="auto" hangingPunct="1">
              <a:spcBef>
                <a:spcPts val="0"/>
              </a:spcBef>
              <a:spcAft>
                <a:spcPts val="0"/>
              </a:spcAft>
              <a:defRPr/>
            </a:pPr>
            <a:r>
              <a:rPr lang="en-US" altLang="zh-CN" dirty="0" smtClean="0">
                <a:ea typeface="+mn-ea"/>
              </a:rPr>
              <a:t>During the past 30 years, our organization continually growing stronger. Our annual budget has increased from 3 million dollars to 130 million dollars, and our employees have grown from 50 to 500. Our members also have increased from 40,000 to over 1 million. However, I think the most important transformation is that our organization has stepped onto a global platform since the 1980s, from a US domestic organization to an international non-profit with 9 US offices and international offices in Beijing, Shanghai, London, and Mexico.  </a:t>
            </a:r>
            <a:endParaRPr lang="zh-CN" altLang="zh-CN" dirty="0" smtClean="0">
              <a:ea typeface="+mn-ea"/>
            </a:endParaRPr>
          </a:p>
          <a:p>
            <a:pPr>
              <a:defRPr/>
            </a:pPr>
            <a:endParaRPr lang="en-US" dirty="0" smtClean="0">
              <a:latin typeface="Arial" charset="0"/>
              <a:ea typeface="ＭＳ Ｐゴシック"/>
              <a:cs typeface="ＭＳ Ｐゴシック"/>
            </a:endParaRPr>
          </a:p>
          <a:p>
            <a:pPr defTabSz="914400" eaLnBrk="1" fontAlgn="auto" hangingPunct="1">
              <a:spcBef>
                <a:spcPts val="0"/>
              </a:spcBef>
              <a:spcAft>
                <a:spcPts val="0"/>
              </a:spcAft>
              <a:defRPr/>
            </a:pPr>
            <a:r>
              <a:rPr lang="en-US" altLang="zh-CN" dirty="0" smtClean="0">
                <a:ea typeface="+mn-ea"/>
              </a:rPr>
              <a:t>The EDF's path toward internationalization reflects the changes around the world. With the globalization of information, transportation, and the economy, all of us are now connected to one another. The EDF itself has transformed from a US domestic organization to an international body. We truly believe it is critical to think global and act locally. </a:t>
            </a:r>
            <a:endParaRPr lang="zh-CN" altLang="zh-CN" dirty="0" smtClean="0">
              <a:ea typeface="+mn-ea"/>
            </a:endParaRPr>
          </a:p>
          <a:p>
            <a:pPr>
              <a:defRPr/>
            </a:pPr>
            <a:endParaRPr lang="en-US" dirty="0" smtClean="0">
              <a:latin typeface="Arial" charset="0"/>
              <a:ea typeface="ＭＳ Ｐゴシック"/>
              <a:cs typeface="ＭＳ Ｐゴシック"/>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251E5EB-A8E0-450B-9946-4E3F155431CB}" type="slidenum">
              <a:rPr lang="en-US" altLang="zh-CN" smtClean="0">
                <a:solidFill>
                  <a:srgbClr val="000000"/>
                </a:solidFill>
                <a:latin typeface="Arial" charset="0"/>
              </a:rPr>
              <a:pPr eaLnBrk="1" hangingPunct="1">
                <a:spcBef>
                  <a:spcPct val="0"/>
                </a:spcBef>
              </a:pPr>
              <a:t>3</a:t>
            </a:fld>
            <a:endParaRPr lang="en-US" altLang="zh-CN" smtClean="0">
              <a:solidFill>
                <a:srgbClr val="00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Rectangle 3"/>
          <p:cNvSpPr>
            <a:spLocks noGrp="1" noChangeArrowheads="1"/>
          </p:cNvSpPr>
          <p:nvPr>
            <p:ph type="body" idx="1"/>
          </p:nvPr>
        </p:nvSpPr>
        <p:spPr bwMode="auto">
          <a:extLst/>
        </p:spPr>
        <p:txBody>
          <a:bodyPr/>
          <a:lstStyle/>
          <a:p>
            <a:pPr defTabSz="914400" eaLnBrk="1" fontAlgn="auto" hangingPunct="1">
              <a:lnSpc>
                <a:spcPct val="90000"/>
              </a:lnSpc>
              <a:spcBef>
                <a:spcPct val="0"/>
              </a:spcBef>
              <a:spcAft>
                <a:spcPts val="0"/>
              </a:spcAft>
              <a:defRPr/>
            </a:pPr>
            <a:r>
              <a:rPr lang="en-US" altLang="zh-CN" dirty="0" smtClean="0">
                <a:ea typeface="+mn-ea"/>
              </a:rPr>
              <a:t>EDF has recognized that the priority problems we focus on – oceans, climate, ecosystems, and health -- transcend national boundaries.  These are truly problems of the global commons.  </a:t>
            </a:r>
            <a:endParaRPr lang="zh-CN" altLang="zh-CN" dirty="0" smtClean="0">
              <a:ea typeface="+mn-ea"/>
            </a:endParaRPr>
          </a:p>
          <a:p>
            <a:pPr eaLnBrk="1" hangingPunct="1">
              <a:lnSpc>
                <a:spcPct val="90000"/>
              </a:lnSpc>
              <a:spcBef>
                <a:spcPct val="0"/>
              </a:spcBef>
              <a:defRPr/>
            </a:pPr>
            <a:endParaRPr lang="en-US" altLang="zh-CN" sz="1100"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smtClean="0">
              <a:solidFill>
                <a:schemeClr val="bg1"/>
              </a:solidFill>
            </a:endParaRPr>
          </a:p>
        </p:txBody>
      </p:sp>
      <p:sp>
        <p:nvSpPr>
          <p:cNvPr id="4" name="Slide Number Placeholder 3"/>
          <p:cNvSpPr>
            <a:spLocks noGrp="1"/>
          </p:cNvSpPr>
          <p:nvPr>
            <p:ph type="sldNum" sz="quarter" idx="10"/>
          </p:nvPr>
        </p:nvSpPr>
        <p:spPr/>
        <p:txBody>
          <a:bodyPr/>
          <a:lstStyle/>
          <a:p>
            <a:fld id="{BABEC179-1B68-2040-815C-3D300B05F787}" type="slidenum">
              <a:rPr lang="en-US" smtClean="0"/>
              <a:pPr/>
              <a:t>5</a:t>
            </a:fld>
            <a:endParaRPr lang="en-US"/>
          </a:p>
        </p:txBody>
      </p:sp>
    </p:spTree>
    <p:extLst>
      <p:ext uri="{BB962C8B-B14F-4D97-AF65-F5344CB8AC3E}">
        <p14:creationId xmlns:p14="http://schemas.microsoft.com/office/powerpoint/2010/main" xmlns="" val="3523807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EC179-1B68-2040-815C-3D300B05F787}" type="slidenum">
              <a:rPr lang="en-US" smtClean="0"/>
              <a:pPr/>
              <a:t>6</a:t>
            </a:fld>
            <a:endParaRPr lang="en-US"/>
          </a:p>
        </p:txBody>
      </p:sp>
    </p:spTree>
    <p:extLst>
      <p:ext uri="{BB962C8B-B14F-4D97-AF65-F5344CB8AC3E}">
        <p14:creationId xmlns:p14="http://schemas.microsoft.com/office/powerpoint/2010/main" xmlns="" val="1078354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a:t>
            </a:r>
            <a:r>
              <a:rPr lang="en-US" baseline="0" dirty="0" smtClean="0"/>
              <a:t> data is increasingly important in greening supply chain management.</a:t>
            </a:r>
          </a:p>
          <a:p>
            <a:endParaRPr lang="en-US" baseline="0" dirty="0" smtClean="0"/>
          </a:p>
          <a:p>
            <a:r>
              <a:rPr lang="en-US" baseline="0" dirty="0" smtClean="0"/>
              <a:t>Sharing of information helps buyers and suppliers alike improve environmental performance while reducing cost and increasing returns.</a:t>
            </a:r>
            <a:endParaRPr lang="en-US" dirty="0"/>
          </a:p>
        </p:txBody>
      </p:sp>
      <p:sp>
        <p:nvSpPr>
          <p:cNvPr id="4" name="Slide Number Placeholder 3"/>
          <p:cNvSpPr>
            <a:spLocks noGrp="1"/>
          </p:cNvSpPr>
          <p:nvPr>
            <p:ph type="sldNum" sz="quarter" idx="10"/>
          </p:nvPr>
        </p:nvSpPr>
        <p:spPr/>
        <p:txBody>
          <a:bodyPr/>
          <a:lstStyle/>
          <a:p>
            <a:fld id="{BABEC179-1B68-2040-815C-3D300B05F787}" type="slidenum">
              <a:rPr lang="en-US" smtClean="0"/>
              <a:pPr/>
              <a:t>7</a:t>
            </a:fld>
            <a:endParaRPr lang="en-US"/>
          </a:p>
        </p:txBody>
      </p:sp>
    </p:spTree>
    <p:extLst>
      <p:ext uri="{BB962C8B-B14F-4D97-AF65-F5344CB8AC3E}">
        <p14:creationId xmlns:p14="http://schemas.microsoft.com/office/powerpoint/2010/main" xmlns="" val="3395502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CN" dirty="0" smtClean="0"/>
              <a:t>Our </a:t>
            </a:r>
            <a:r>
              <a:rPr lang="en-US" altLang="zh-CN" baseline="0" dirty="0" smtClean="0"/>
              <a:t>green supply chain work focuses on 3 main regions: Yangtze River Delta, Tianjin-Beijing-</a:t>
            </a:r>
            <a:r>
              <a:rPr lang="en-US" altLang="zh-CN" baseline="0" dirty="0" err="1" smtClean="0"/>
              <a:t>Hebei</a:t>
            </a:r>
            <a:r>
              <a:rPr lang="en-US" altLang="zh-CN" baseline="0" dirty="0" smtClean="0"/>
              <a:t>, and the Pearl River Delta.</a:t>
            </a:r>
          </a:p>
          <a:p>
            <a:pPr marL="0" marR="0" indent="0" algn="l" defTabSz="4572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zh-CN" baseline="0" dirty="0" smtClean="0"/>
              <a:t>As a major industrial and manufacturing hub and home to many suppliers of international buyers like Apple and Wal-Mart, Dongguan is key in the Pearl River Delta region.</a:t>
            </a:r>
            <a:endParaRPr lang="en-US" altLang="zh-CN" dirty="0" smtClean="0"/>
          </a:p>
        </p:txBody>
      </p:sp>
      <p:sp>
        <p:nvSpPr>
          <p:cNvPr id="4" name="Slide Number Placeholder 3"/>
          <p:cNvSpPr>
            <a:spLocks noGrp="1"/>
          </p:cNvSpPr>
          <p:nvPr>
            <p:ph type="sldNum" sz="quarter" idx="10"/>
          </p:nvPr>
        </p:nvSpPr>
        <p:spPr/>
        <p:txBody>
          <a:bodyPr/>
          <a:lstStyle/>
          <a:p>
            <a:fld id="{BABEC179-1B68-2040-815C-3D300B05F787}" type="slidenum">
              <a:rPr lang="en-US" smtClean="0"/>
              <a:pPr/>
              <a:t>8</a:t>
            </a:fld>
            <a:endParaRPr lang="en-US"/>
          </a:p>
        </p:txBody>
      </p:sp>
    </p:spTree>
    <p:extLst>
      <p:ext uri="{BB962C8B-B14F-4D97-AF65-F5344CB8AC3E}">
        <p14:creationId xmlns:p14="http://schemas.microsoft.com/office/powerpoint/2010/main" xmlns="" val="2090807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the presence of international </a:t>
            </a:r>
            <a:r>
              <a:rPr lang="en-US" baseline="0" dirty="0" smtClean="0"/>
              <a:t>buyers, </a:t>
            </a:r>
            <a:r>
              <a:rPr lang="en-US" dirty="0" smtClean="0"/>
              <a:t>Wal-Mart</a:t>
            </a:r>
            <a:r>
              <a:rPr lang="en-US" baseline="0" dirty="0" smtClean="0"/>
              <a:t> has significant influence with more than 200 suppliers in Dongguan, and is important in leading green procurement and sustainable management practices.</a:t>
            </a:r>
          </a:p>
          <a:p>
            <a:endParaRPr lang="en-US" baseline="0" dirty="0" smtClean="0"/>
          </a:p>
          <a:p>
            <a:r>
              <a:rPr lang="en-US" baseline="0" dirty="0" smtClean="0"/>
              <a:t>Our cooperation with Wal-Mart and Dongguan aims to implement green supply chain management practices in the corporate and municipal level.</a:t>
            </a:r>
            <a:endParaRPr lang="en-US" dirty="0"/>
          </a:p>
        </p:txBody>
      </p:sp>
      <p:sp>
        <p:nvSpPr>
          <p:cNvPr id="4" name="Slide Number Placeholder 3"/>
          <p:cNvSpPr>
            <a:spLocks noGrp="1"/>
          </p:cNvSpPr>
          <p:nvPr>
            <p:ph type="sldNum" sz="quarter" idx="10"/>
          </p:nvPr>
        </p:nvSpPr>
        <p:spPr/>
        <p:txBody>
          <a:bodyPr/>
          <a:lstStyle/>
          <a:p>
            <a:fld id="{BABEC179-1B68-2040-815C-3D300B05F787}" type="slidenum">
              <a:rPr lang="en-US" smtClean="0"/>
              <a:pPr/>
              <a:t>9</a:t>
            </a:fld>
            <a:endParaRPr lang="en-US"/>
          </a:p>
        </p:txBody>
      </p:sp>
    </p:spTree>
    <p:extLst>
      <p:ext uri="{BB962C8B-B14F-4D97-AF65-F5344CB8AC3E}">
        <p14:creationId xmlns:p14="http://schemas.microsoft.com/office/powerpoint/2010/main" xmlns="" val="2026731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Dongguan Index is a quantitative, holistic,</a:t>
            </a:r>
            <a:r>
              <a:rPr lang="en-US" baseline="0" dirty="0" smtClean="0"/>
              <a:t> data-driven assessment of environmental performance in the entire supply chain, and consists 3 key aspects of “green”: </a:t>
            </a:r>
          </a:p>
          <a:p>
            <a:r>
              <a:rPr lang="en-US" baseline="0" dirty="0" smtClean="0"/>
              <a:t>Environment</a:t>
            </a:r>
          </a:p>
          <a:p>
            <a:r>
              <a:rPr lang="en-US" baseline="0" dirty="0" smtClean="0"/>
              <a:t>Energy efficiency</a:t>
            </a:r>
          </a:p>
          <a:p>
            <a:r>
              <a:rPr lang="en-US" baseline="0" dirty="0" smtClean="0"/>
              <a:t>Low-carbon development</a:t>
            </a:r>
          </a:p>
        </p:txBody>
      </p:sp>
      <p:sp>
        <p:nvSpPr>
          <p:cNvPr id="4" name="Slide Number Placeholder 3"/>
          <p:cNvSpPr>
            <a:spLocks noGrp="1"/>
          </p:cNvSpPr>
          <p:nvPr>
            <p:ph type="sldNum" sz="quarter" idx="10"/>
          </p:nvPr>
        </p:nvSpPr>
        <p:spPr/>
        <p:txBody>
          <a:bodyPr/>
          <a:lstStyle/>
          <a:p>
            <a:fld id="{BABEC179-1B68-2040-815C-3D300B05F787}" type="slidenum">
              <a:rPr lang="en-US" smtClean="0"/>
              <a:pPr/>
              <a:t>10</a:t>
            </a:fld>
            <a:endParaRPr lang="en-US"/>
          </a:p>
        </p:txBody>
      </p:sp>
    </p:spTree>
    <p:extLst>
      <p:ext uri="{BB962C8B-B14F-4D97-AF65-F5344CB8AC3E}">
        <p14:creationId xmlns:p14="http://schemas.microsoft.com/office/powerpoint/2010/main" xmlns="" val="4161118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C54745-0D77-DF42-A175-C72577D05893}"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91A21-9674-534C-A196-66593BF89E5A}" type="slidenum">
              <a:rPr lang="en-US" smtClean="0"/>
              <a:pPr/>
              <a:t>‹#›</a:t>
            </a:fld>
            <a:endParaRPr lang="en-US"/>
          </a:p>
        </p:txBody>
      </p:sp>
    </p:spTree>
    <p:extLst>
      <p:ext uri="{BB962C8B-B14F-4D97-AF65-F5344CB8AC3E}">
        <p14:creationId xmlns:p14="http://schemas.microsoft.com/office/powerpoint/2010/main" xmlns="" val="3086857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54745-0D77-DF42-A175-C72577D05893}" type="datetimeFigureOut">
              <a:rPr lang="en-US" smtClean="0"/>
              <a:pPr/>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91A21-9674-534C-A196-66593BF89E5A}" type="slidenum">
              <a:rPr lang="en-US" smtClean="0"/>
              <a:pPr/>
              <a:t>‹#›</a:t>
            </a:fld>
            <a:endParaRPr lang="en-US"/>
          </a:p>
        </p:txBody>
      </p:sp>
    </p:spTree>
    <p:extLst>
      <p:ext uri="{BB962C8B-B14F-4D97-AF65-F5344CB8AC3E}">
        <p14:creationId xmlns:p14="http://schemas.microsoft.com/office/powerpoint/2010/main" xmlns="" val="292478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54745-0D77-DF42-A175-C72577D05893}"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91A21-9674-534C-A196-66593BF89E5A}" type="slidenum">
              <a:rPr lang="en-US" smtClean="0"/>
              <a:pPr/>
              <a:t>‹#›</a:t>
            </a:fld>
            <a:endParaRPr lang="en-US"/>
          </a:p>
        </p:txBody>
      </p:sp>
    </p:spTree>
    <p:extLst>
      <p:ext uri="{BB962C8B-B14F-4D97-AF65-F5344CB8AC3E}">
        <p14:creationId xmlns:p14="http://schemas.microsoft.com/office/powerpoint/2010/main" xmlns="" val="4060563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54745-0D77-DF42-A175-C72577D05893}"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91A21-9674-534C-A196-66593BF89E5A}" type="slidenum">
              <a:rPr lang="en-US" smtClean="0"/>
              <a:pPr/>
              <a:t>‹#›</a:t>
            </a:fld>
            <a:endParaRPr lang="en-US"/>
          </a:p>
        </p:txBody>
      </p:sp>
    </p:spTree>
    <p:extLst>
      <p:ext uri="{BB962C8B-B14F-4D97-AF65-F5344CB8AC3E}">
        <p14:creationId xmlns:p14="http://schemas.microsoft.com/office/powerpoint/2010/main" xmlns="" val="991038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25F6A2-7590-CB4B-8518-A8B06F9161A8}"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FAA3A-2298-D340-ACC0-33265D252C76}" type="slidenum">
              <a:rPr lang="en-US" smtClean="0"/>
              <a:pPr/>
              <a:t>‹#›</a:t>
            </a:fld>
            <a:endParaRPr lang="en-US"/>
          </a:p>
        </p:txBody>
      </p:sp>
    </p:spTree>
    <p:extLst>
      <p:ext uri="{BB962C8B-B14F-4D97-AF65-F5344CB8AC3E}">
        <p14:creationId xmlns:p14="http://schemas.microsoft.com/office/powerpoint/2010/main" xmlns="" val="740766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25F6A2-7590-CB4B-8518-A8B06F9161A8}"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FAA3A-2298-D340-ACC0-33265D252C76}" type="slidenum">
              <a:rPr lang="en-US" smtClean="0"/>
              <a:pPr/>
              <a:t>‹#›</a:t>
            </a:fld>
            <a:endParaRPr lang="en-US"/>
          </a:p>
        </p:txBody>
      </p:sp>
    </p:spTree>
    <p:extLst>
      <p:ext uri="{BB962C8B-B14F-4D97-AF65-F5344CB8AC3E}">
        <p14:creationId xmlns:p14="http://schemas.microsoft.com/office/powerpoint/2010/main" xmlns="" val="3254569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25F6A2-7590-CB4B-8518-A8B06F9161A8}"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FAA3A-2298-D340-ACC0-33265D252C76}" type="slidenum">
              <a:rPr lang="en-US" smtClean="0"/>
              <a:pPr/>
              <a:t>‹#›</a:t>
            </a:fld>
            <a:endParaRPr lang="en-US"/>
          </a:p>
        </p:txBody>
      </p:sp>
    </p:spTree>
    <p:extLst>
      <p:ext uri="{BB962C8B-B14F-4D97-AF65-F5344CB8AC3E}">
        <p14:creationId xmlns:p14="http://schemas.microsoft.com/office/powerpoint/2010/main" xmlns="" val="388459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25F6A2-7590-CB4B-8518-A8B06F9161A8}" type="datetimeFigureOut">
              <a:rPr lang="en-US" smtClean="0"/>
              <a:pPr/>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FAA3A-2298-D340-ACC0-33265D252C76}" type="slidenum">
              <a:rPr lang="en-US" smtClean="0"/>
              <a:pPr/>
              <a:t>‹#›</a:t>
            </a:fld>
            <a:endParaRPr lang="en-US"/>
          </a:p>
        </p:txBody>
      </p:sp>
    </p:spTree>
    <p:extLst>
      <p:ext uri="{BB962C8B-B14F-4D97-AF65-F5344CB8AC3E}">
        <p14:creationId xmlns:p14="http://schemas.microsoft.com/office/powerpoint/2010/main" xmlns="" val="226325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25F6A2-7590-CB4B-8518-A8B06F9161A8}" type="datetimeFigureOut">
              <a:rPr lang="en-US" smtClean="0"/>
              <a:pPr/>
              <a:t>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2FAA3A-2298-D340-ACC0-33265D252C76}" type="slidenum">
              <a:rPr lang="en-US" smtClean="0"/>
              <a:pPr/>
              <a:t>‹#›</a:t>
            </a:fld>
            <a:endParaRPr lang="en-US"/>
          </a:p>
        </p:txBody>
      </p:sp>
    </p:spTree>
    <p:extLst>
      <p:ext uri="{BB962C8B-B14F-4D97-AF65-F5344CB8AC3E}">
        <p14:creationId xmlns:p14="http://schemas.microsoft.com/office/powerpoint/2010/main" xmlns="" val="391434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25F6A2-7590-CB4B-8518-A8B06F9161A8}" type="datetimeFigureOut">
              <a:rPr lang="en-US" smtClean="0"/>
              <a:pPr/>
              <a:t>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2FAA3A-2298-D340-ACC0-33265D252C76}" type="slidenum">
              <a:rPr lang="en-US" smtClean="0"/>
              <a:pPr/>
              <a:t>‹#›</a:t>
            </a:fld>
            <a:endParaRPr lang="en-US"/>
          </a:p>
        </p:txBody>
      </p:sp>
    </p:spTree>
    <p:extLst>
      <p:ext uri="{BB962C8B-B14F-4D97-AF65-F5344CB8AC3E}">
        <p14:creationId xmlns:p14="http://schemas.microsoft.com/office/powerpoint/2010/main" xmlns="" val="547335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5F6A2-7590-CB4B-8518-A8B06F9161A8}" type="datetimeFigureOut">
              <a:rPr lang="en-US" smtClean="0"/>
              <a:pPr/>
              <a:t>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2FAA3A-2298-D340-ACC0-33265D252C76}" type="slidenum">
              <a:rPr lang="en-US" smtClean="0"/>
              <a:pPr/>
              <a:t>‹#›</a:t>
            </a:fld>
            <a:endParaRPr lang="en-US"/>
          </a:p>
        </p:txBody>
      </p:sp>
    </p:spTree>
    <p:extLst>
      <p:ext uri="{BB962C8B-B14F-4D97-AF65-F5344CB8AC3E}">
        <p14:creationId xmlns:p14="http://schemas.microsoft.com/office/powerpoint/2010/main" xmlns="" val="221052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54745-0D77-DF42-A175-C72577D05893}"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91A21-9674-534C-A196-66593BF89E5A}" type="slidenum">
              <a:rPr lang="en-US" smtClean="0"/>
              <a:pPr/>
              <a:t>‹#›</a:t>
            </a:fld>
            <a:endParaRPr lang="en-US"/>
          </a:p>
        </p:txBody>
      </p:sp>
    </p:spTree>
    <p:extLst>
      <p:ext uri="{BB962C8B-B14F-4D97-AF65-F5344CB8AC3E}">
        <p14:creationId xmlns:p14="http://schemas.microsoft.com/office/powerpoint/2010/main" xmlns="" val="1245476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25F6A2-7590-CB4B-8518-A8B06F9161A8}" type="datetimeFigureOut">
              <a:rPr lang="en-US" smtClean="0"/>
              <a:pPr/>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FAA3A-2298-D340-ACC0-33265D252C76}" type="slidenum">
              <a:rPr lang="en-US" smtClean="0"/>
              <a:pPr/>
              <a:t>‹#›</a:t>
            </a:fld>
            <a:endParaRPr lang="en-US"/>
          </a:p>
        </p:txBody>
      </p:sp>
    </p:spTree>
    <p:extLst>
      <p:ext uri="{BB962C8B-B14F-4D97-AF65-F5344CB8AC3E}">
        <p14:creationId xmlns:p14="http://schemas.microsoft.com/office/powerpoint/2010/main" xmlns="" val="2042853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25F6A2-7590-CB4B-8518-A8B06F9161A8}" type="datetimeFigureOut">
              <a:rPr lang="en-US" smtClean="0"/>
              <a:pPr/>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2FAA3A-2298-D340-ACC0-33265D252C76}" type="slidenum">
              <a:rPr lang="en-US" smtClean="0"/>
              <a:pPr/>
              <a:t>‹#›</a:t>
            </a:fld>
            <a:endParaRPr lang="en-US"/>
          </a:p>
        </p:txBody>
      </p:sp>
    </p:spTree>
    <p:extLst>
      <p:ext uri="{BB962C8B-B14F-4D97-AF65-F5344CB8AC3E}">
        <p14:creationId xmlns:p14="http://schemas.microsoft.com/office/powerpoint/2010/main" xmlns="" val="800597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25F6A2-7590-CB4B-8518-A8B06F9161A8}"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FAA3A-2298-D340-ACC0-33265D252C76}" type="slidenum">
              <a:rPr lang="en-US" smtClean="0"/>
              <a:pPr/>
              <a:t>‹#›</a:t>
            </a:fld>
            <a:endParaRPr lang="en-US"/>
          </a:p>
        </p:txBody>
      </p:sp>
    </p:spTree>
    <p:extLst>
      <p:ext uri="{BB962C8B-B14F-4D97-AF65-F5344CB8AC3E}">
        <p14:creationId xmlns:p14="http://schemas.microsoft.com/office/powerpoint/2010/main" xmlns="" val="260535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25F6A2-7590-CB4B-8518-A8B06F9161A8}"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2FAA3A-2298-D340-ACC0-33265D252C76}" type="slidenum">
              <a:rPr lang="en-US" smtClean="0"/>
              <a:pPr/>
              <a:t>‹#›</a:t>
            </a:fld>
            <a:endParaRPr lang="en-US"/>
          </a:p>
        </p:txBody>
      </p:sp>
    </p:spTree>
    <p:extLst>
      <p:ext uri="{BB962C8B-B14F-4D97-AF65-F5344CB8AC3E}">
        <p14:creationId xmlns:p14="http://schemas.microsoft.com/office/powerpoint/2010/main" xmlns="" val="2489420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char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579437" y="342901"/>
            <a:ext cx="8107363" cy="685799"/>
          </a:xfrm>
          <a:prstGeom prst="rect">
            <a:avLst/>
          </a:prstGeom>
          <a:noFill/>
          <a:ln>
            <a:noFill/>
          </a:ln>
        </p:spPr>
        <p:txBody>
          <a:bodyPr lIns="91425" tIns="91425" rIns="91425" bIns="91425" anchor="t" anchorCtr="0"/>
          <a:lstStyle>
            <a:lvl1pPr algn="l" rtl="0">
              <a:lnSpc>
                <a:spcPct val="95000"/>
              </a:lnSpc>
              <a:spcBef>
                <a:spcPts val="0"/>
              </a:spcBef>
              <a:buClr>
                <a:srgbClr val="173D9A"/>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579436" y="342901"/>
            <a:ext cx="8564563" cy="685799"/>
          </a:xfrm>
          <a:prstGeom prst="rect">
            <a:avLst/>
          </a:prstGeom>
          <a:noFill/>
          <a:ln>
            <a:noFill/>
          </a:ln>
        </p:spPr>
        <p:txBody>
          <a:bodyPr lIns="91425" tIns="91425" rIns="91425" bIns="91425" anchor="t" anchorCtr="0"/>
          <a:lstStyle>
            <a:lvl1pPr algn="l" rtl="0">
              <a:lnSpc>
                <a:spcPct val="95000"/>
              </a:lnSpc>
              <a:spcBef>
                <a:spcPts val="0"/>
              </a:spcBef>
              <a:buClr>
                <a:srgbClr val="173D9A"/>
              </a:buClr>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lank">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xmlns="" val="26502910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35">
    <p:spTree>
      <p:nvGrpSpPr>
        <p:cNvPr id="1" name=""/>
        <p:cNvGrpSpPr/>
        <p:nvPr/>
      </p:nvGrpSpPr>
      <p:grpSpPr>
        <a:xfrm>
          <a:off x="0" y="0"/>
          <a:ext cx="0" cy="0"/>
          <a:chOff x="0" y="0"/>
          <a:chExt cx="0" cy="0"/>
        </a:xfrm>
      </p:grpSpPr>
      <p:sp>
        <p:nvSpPr>
          <p:cNvPr id="15" name="Text Placeholder 27"/>
          <p:cNvSpPr>
            <a:spLocks noGrp="1"/>
          </p:cNvSpPr>
          <p:nvPr>
            <p:ph type="body" sz="quarter" idx="27"/>
          </p:nvPr>
        </p:nvSpPr>
        <p:spPr>
          <a:xfrm>
            <a:off x="897481" y="2084849"/>
            <a:ext cx="3600400" cy="3840427"/>
          </a:xfrm>
          <a:prstGeom prst="rect">
            <a:avLst/>
          </a:prstGeom>
        </p:spPr>
        <p:txBody>
          <a:bodyPr lIns="73152" tIns="182880" rIns="73152" bIns="91440"/>
          <a:lstStyle>
            <a:lvl1pPr marL="0" indent="0" algn="l">
              <a:buNone/>
              <a:defRPr sz="1000" b="0" spc="0" baseline="0">
                <a:solidFill>
                  <a:schemeClr val="bg1">
                    <a:lumMod val="50000"/>
                  </a:schemeClr>
                </a:solidFill>
                <a:latin typeface="+mn-lt"/>
                <a:cs typeface="WeblySleek UI Light" panose="020B0502040204020203" pitchFamily="34" charset="0"/>
              </a:defRPr>
            </a:lvl1pPr>
          </a:lstStyle>
          <a:p>
            <a:pPr lvl="0"/>
            <a:endParaRPr lang="en-US" dirty="0"/>
          </a:p>
        </p:txBody>
      </p:sp>
      <p:sp>
        <p:nvSpPr>
          <p:cNvPr id="9" name="Text Placeholder 27"/>
          <p:cNvSpPr>
            <a:spLocks noGrp="1"/>
          </p:cNvSpPr>
          <p:nvPr>
            <p:ph type="body" sz="quarter" idx="33"/>
          </p:nvPr>
        </p:nvSpPr>
        <p:spPr>
          <a:xfrm>
            <a:off x="4663440" y="2101832"/>
            <a:ext cx="3600400" cy="3840427"/>
          </a:xfrm>
          <a:prstGeom prst="rect">
            <a:avLst/>
          </a:prstGeom>
        </p:spPr>
        <p:txBody>
          <a:bodyPr lIns="73152" tIns="182880" rIns="73152" bIns="91440"/>
          <a:lstStyle>
            <a:lvl1pPr marL="0" indent="0" algn="l">
              <a:buNone/>
              <a:defRPr sz="1000" b="0" spc="0" baseline="0">
                <a:solidFill>
                  <a:schemeClr val="bg1">
                    <a:lumMod val="50000"/>
                  </a:schemeClr>
                </a:solidFill>
                <a:latin typeface="+mn-lt"/>
                <a:cs typeface="WeblySleek UI Light" panose="020B0502040204020203" pitchFamily="34" charset="0"/>
              </a:defRPr>
            </a:lvl1pPr>
          </a:lstStyle>
          <a:p>
            <a:pPr lvl="0"/>
            <a:endParaRPr lang="en-US" dirty="0"/>
          </a:p>
        </p:txBody>
      </p:sp>
      <p:sp>
        <p:nvSpPr>
          <p:cNvPr id="17" name="Text Placeholder 27"/>
          <p:cNvSpPr>
            <a:spLocks noGrp="1"/>
          </p:cNvSpPr>
          <p:nvPr>
            <p:ph type="body" sz="quarter" idx="28" hasCustomPrompt="1"/>
          </p:nvPr>
        </p:nvSpPr>
        <p:spPr>
          <a:xfrm>
            <a:off x="521213" y="548680"/>
            <a:ext cx="3615867" cy="609600"/>
          </a:xfrm>
          <a:prstGeom prst="rect">
            <a:avLst/>
          </a:prstGeom>
        </p:spPr>
        <p:txBody>
          <a:bodyPr/>
          <a:lstStyle>
            <a:lvl1pPr marL="0" indent="0" algn="r">
              <a:buNone/>
              <a:defRPr sz="3000" b="1" spc="-100" baseline="0">
                <a:solidFill>
                  <a:srgbClr val="ACC76A"/>
                </a:solidFill>
                <a:latin typeface="+mj-lt"/>
                <a:cs typeface="WeblySleek UI Light" panose="020B0502040204020203" pitchFamily="34" charset="0"/>
              </a:defRPr>
            </a:lvl1pPr>
          </a:lstStyle>
          <a:p>
            <a:r>
              <a:rPr lang="en-US" dirty="0" smtClean="0"/>
              <a:t>TEXT CONTENT</a:t>
            </a:r>
            <a:endParaRPr lang="en-US" dirty="0"/>
          </a:p>
        </p:txBody>
      </p:sp>
      <p:cxnSp>
        <p:nvCxnSpPr>
          <p:cNvPr id="18" name="Straight Connector 17"/>
          <p:cNvCxnSpPr/>
          <p:nvPr userDrawn="1"/>
        </p:nvCxnSpPr>
        <p:spPr>
          <a:xfrm>
            <a:off x="3779913" y="719328"/>
            <a:ext cx="0" cy="731520"/>
          </a:xfrm>
          <a:prstGeom prst="line">
            <a:avLst/>
          </a:prstGeom>
          <a:ln w="19050">
            <a:solidFill>
              <a:srgbClr val="ACC76A"/>
            </a:solidFill>
          </a:ln>
        </p:spPr>
        <p:style>
          <a:lnRef idx="1">
            <a:schemeClr val="accent1"/>
          </a:lnRef>
          <a:fillRef idx="0">
            <a:schemeClr val="accent1"/>
          </a:fillRef>
          <a:effectRef idx="0">
            <a:schemeClr val="accent1"/>
          </a:effectRef>
          <a:fontRef idx="minor">
            <a:schemeClr val="tx1"/>
          </a:fontRef>
        </p:style>
      </p:cxnSp>
      <p:sp>
        <p:nvSpPr>
          <p:cNvPr id="19" name="Text Placeholder 27"/>
          <p:cNvSpPr>
            <a:spLocks noGrp="1"/>
          </p:cNvSpPr>
          <p:nvPr>
            <p:ph type="body" sz="quarter" idx="29" hasCustomPrompt="1"/>
          </p:nvPr>
        </p:nvSpPr>
        <p:spPr>
          <a:xfrm>
            <a:off x="539496" y="1124744"/>
            <a:ext cx="3599032" cy="480053"/>
          </a:xfrm>
          <a:prstGeom prst="rect">
            <a:avLst/>
          </a:prstGeom>
        </p:spPr>
        <p:txBody>
          <a:bodyPr/>
          <a:lstStyle>
            <a:lvl1pPr marL="0" indent="0" algn="r">
              <a:buNone/>
              <a:defRPr sz="1600" b="0" spc="0" baseline="0">
                <a:solidFill>
                  <a:schemeClr val="bg1">
                    <a:lumMod val="50000"/>
                  </a:schemeClr>
                </a:solidFill>
                <a:latin typeface="+mj-lt"/>
                <a:cs typeface="WeblySleek UI Light" panose="020B0502040204020203" pitchFamily="34" charset="0"/>
              </a:defRPr>
            </a:lvl1pPr>
          </a:lstStyle>
          <a:p>
            <a:pPr lvl="0"/>
            <a:r>
              <a:rPr lang="en-US" dirty="0" smtClean="0"/>
              <a:t>2 COLUMNS </a:t>
            </a:r>
            <a:endParaRPr lang="en-US" dirty="0"/>
          </a:p>
        </p:txBody>
      </p:sp>
      <p:sp>
        <p:nvSpPr>
          <p:cNvPr id="11" name="Rectangle 10"/>
          <p:cNvSpPr/>
          <p:nvPr userDrawn="1"/>
        </p:nvSpPr>
        <p:spPr>
          <a:xfrm>
            <a:off x="3779913" y="1988840"/>
            <a:ext cx="4407408" cy="8816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dirty="0">
              <a:solidFill>
                <a:srgbClr val="FFFFFF"/>
              </a:solidFill>
              <a:latin typeface="Arial"/>
              <a:sym typeface="Arial"/>
            </a:endParaRPr>
          </a:p>
        </p:txBody>
      </p:sp>
      <p:sp>
        <p:nvSpPr>
          <p:cNvPr id="12" name="Rectangle 11"/>
          <p:cNvSpPr/>
          <p:nvPr userDrawn="1"/>
        </p:nvSpPr>
        <p:spPr>
          <a:xfrm>
            <a:off x="971600" y="5925275"/>
            <a:ext cx="2160240" cy="85344"/>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dirty="0">
              <a:solidFill>
                <a:srgbClr val="FFFFFF"/>
              </a:solidFill>
              <a:latin typeface="Arial"/>
              <a:sym typeface="Arial"/>
            </a:endParaRPr>
          </a:p>
        </p:txBody>
      </p:sp>
    </p:spTree>
    <p:extLst>
      <p:ext uri="{BB962C8B-B14F-4D97-AF65-F5344CB8AC3E}">
        <p14:creationId xmlns:p14="http://schemas.microsoft.com/office/powerpoint/2010/main" xmlns="" val="38661315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right)">
                                      <p:cBhvr>
                                        <p:cTn id="11" dur="1000"/>
                                        <p:tgtEl>
                                          <p:spTgt spid="17">
                                            <p:txEl>
                                              <p:pRg st="0" end="0"/>
                                            </p:txEl>
                                          </p:spTgt>
                                        </p:tgtEl>
                                      </p:cBhvr>
                                    </p:animEffect>
                                  </p:childTnLst>
                                </p:cTn>
                              </p:par>
                              <p:par>
                                <p:cTn id="12" presetID="22" presetClass="entr" presetSubtype="2" fill="hold" grpId="0" nodeType="withEffect">
                                  <p:stCondLst>
                                    <p:cond delay="125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wipe(right)">
                                      <p:cBhvr>
                                        <p:cTn id="14" dur="1000"/>
                                        <p:tgtEl>
                                          <p:spTgt spid="19">
                                            <p:txEl>
                                              <p:pRg st="0" end="0"/>
                                            </p:txEl>
                                          </p:spTgt>
                                        </p:tgtEl>
                                      </p:cBhvr>
                                    </p:animEffect>
                                  </p:childTnLst>
                                </p:cTn>
                              </p:par>
                            </p:childTnLst>
                          </p:cTn>
                        </p:par>
                        <p:par>
                          <p:cTn id="15" fill="hold">
                            <p:stCondLst>
                              <p:cond delay="2750"/>
                            </p:stCondLst>
                            <p:childTnLst>
                              <p:par>
                                <p:cTn id="16" presetID="22" presetClass="entr" presetSubtype="2"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750"/>
                                        <p:tgtEl>
                                          <p:spTgt spid="11"/>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750"/>
                                        <p:tgtEl>
                                          <p:spTgt spid="12"/>
                                        </p:tgtEl>
                                      </p:cBhvr>
                                    </p:animEffect>
                                  </p:childTnLst>
                                </p:cTn>
                              </p:par>
                            </p:childTnLst>
                          </p:cTn>
                        </p:par>
                        <p:par>
                          <p:cTn id="22" fill="hold">
                            <p:stCondLst>
                              <p:cond delay="4500"/>
                            </p:stCondLst>
                            <p:childTnLst>
                              <p:par>
                                <p:cTn id="23" presetID="10" presetClass="entr" presetSubtype="0" fill="hold" grpId="0" nodeType="afterEffect" nodePh="1">
                                  <p:stCondLst>
                                    <p:cond delay="750"/>
                                  </p:stCondLst>
                                  <p:endCondLst>
                                    <p:cond evt="begin" delay="0">
                                      <p:tn val="23"/>
                                    </p:cond>
                                  </p:end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250"/>
                                        <p:tgtEl>
                                          <p:spTgt spid="15">
                                            <p:txEl>
                                              <p:pRg st="0" end="0"/>
                                            </p:txEl>
                                          </p:spTgt>
                                        </p:tgtEl>
                                      </p:cBhvr>
                                    </p:animEffect>
                                  </p:childTnLst>
                                </p:cTn>
                              </p:par>
                            </p:childTnLst>
                          </p:cTn>
                        </p:par>
                        <p:par>
                          <p:cTn id="26" fill="hold">
                            <p:stCondLst>
                              <p:cond delay="5500"/>
                            </p:stCondLst>
                            <p:childTnLst>
                              <p:par>
                                <p:cTn id="27" presetID="10" presetClass="entr" presetSubtype="0" fill="hold" grpId="0" nodeType="afterEffect" nodePh="1">
                                  <p:stCondLst>
                                    <p:cond delay="250"/>
                                  </p:stCondLst>
                                  <p:endCondLst>
                                    <p:cond evt="begin" delay="0">
                                      <p:tn val="27"/>
                                    </p:cond>
                                  </p:end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25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10" presetClass="entr" presetSubtype="0" fill="hold" nodeType="afterEffect" nodePh="1">
                  <p:stCondLst>
                    <p:cond delay="75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250"/>
                        <p:tgtEl>
                          <p:spTgt spid="15"/>
                        </p:tgtEl>
                      </p:cBhvr>
                    </p:animEffect>
                  </p:childTnLst>
                </p:cTn>
              </p:par>
            </p:tnLst>
          </p:tmpl>
        </p:tmplLst>
      </p:bldP>
      <p:bldP spid="9" grpId="0" build="p">
        <p:tmplLst>
          <p:tmpl lvl="1">
            <p:tnLst>
              <p:par>
                <p:cTn presetID="10" presetClass="entr" presetSubtype="0" fill="hold" nodeType="afterEffect" nodePh="1">
                  <p:stCondLst>
                    <p:cond delay="25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fade">
                      <p:cBhvr>
                        <p:cTn dur="250"/>
                        <p:tgtEl>
                          <p:spTgt spid="9"/>
                        </p:tgtEl>
                      </p:cBhvr>
                    </p:animEffect>
                  </p:childTnLst>
                </p:cTn>
              </p:par>
            </p:tnLst>
          </p:tmpl>
        </p:tmplLst>
      </p:bldP>
      <p:bldP spid="17" grpId="0" build="p">
        <p:tmplLst>
          <p:tmpl lvl="1">
            <p:tnLst>
              <p:par>
                <p:cTn presetID="22" presetClass="entr" presetSubtype="2" fill="hold" nodeType="after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wipe(right)">
                      <p:cBhvr>
                        <p:cTn dur="1000"/>
                        <p:tgtEl>
                          <p:spTgt spid="17"/>
                        </p:tgtEl>
                      </p:cBhvr>
                    </p:animEffect>
                  </p:childTnLst>
                </p:cTn>
              </p:par>
            </p:tnLst>
          </p:tmpl>
        </p:tmplLst>
      </p:bldP>
      <p:bldP spid="19" grpId="0" build="p">
        <p:tmplLst>
          <p:tmpl lvl="1">
            <p:tnLst>
              <p:par>
                <p:cTn presetID="22" presetClass="entr" presetSubtype="2" fill="hold" nodeType="withEffect">
                  <p:stCondLst>
                    <p:cond delay="1250"/>
                  </p:stCondLst>
                  <p:childTnLst>
                    <p:set>
                      <p:cBhvr>
                        <p:cTn dur="1" fill="hold">
                          <p:stCondLst>
                            <p:cond delay="0"/>
                          </p:stCondLst>
                        </p:cTn>
                        <p:tgtEl>
                          <p:spTgt spid="19"/>
                        </p:tgtEl>
                        <p:attrNameLst>
                          <p:attrName>style.visibility</p:attrName>
                        </p:attrNameLst>
                      </p:cBhvr>
                      <p:to>
                        <p:strVal val="visible"/>
                      </p:to>
                    </p:set>
                    <p:animEffect transition="in" filter="wipe(right)">
                      <p:cBhvr>
                        <p:cTn dur="1000"/>
                        <p:tgtEl>
                          <p:spTgt spid="19"/>
                        </p:tgtEl>
                      </p:cBhvr>
                    </p:animEffect>
                  </p:childTnLst>
                </p:cTn>
              </p:par>
            </p:tnLst>
          </p:tmpl>
        </p:tmplLst>
      </p:bldP>
      <p:bldP spid="11" grpId="0" animBg="1"/>
      <p:bldP spid="12"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17">
    <p:spTree>
      <p:nvGrpSpPr>
        <p:cNvPr id="1" name=""/>
        <p:cNvGrpSpPr/>
        <p:nvPr/>
      </p:nvGrpSpPr>
      <p:grpSpPr>
        <a:xfrm>
          <a:off x="0" y="0"/>
          <a:ext cx="0" cy="0"/>
          <a:chOff x="0" y="0"/>
          <a:chExt cx="0" cy="0"/>
        </a:xfrm>
      </p:grpSpPr>
      <p:sp>
        <p:nvSpPr>
          <p:cNvPr id="26" name="Picture Placeholder 6"/>
          <p:cNvSpPr>
            <a:spLocks noGrp="1"/>
          </p:cNvSpPr>
          <p:nvPr>
            <p:ph type="pic" sz="quarter" idx="16"/>
          </p:nvPr>
        </p:nvSpPr>
        <p:spPr>
          <a:xfrm>
            <a:off x="513124" y="2158837"/>
            <a:ext cx="3885353" cy="1942241"/>
          </a:xfrm>
          <a:prstGeom prst="rect">
            <a:avLst/>
          </a:prstGeom>
          <a:solidFill>
            <a:schemeClr val="bg1">
              <a:lumMod val="75000"/>
            </a:schemeClr>
          </a:solidFill>
        </p:spPr>
        <p:txBody>
          <a:bodyPr anchor="ctr"/>
          <a:lstStyle>
            <a:lvl1pPr marL="119063" indent="-119063" algn="ctr">
              <a:defRPr sz="1200"/>
            </a:lvl1pPr>
          </a:lstStyle>
          <a:p>
            <a:endParaRPr lang="en-US" dirty="0"/>
          </a:p>
        </p:txBody>
      </p:sp>
      <p:sp>
        <p:nvSpPr>
          <p:cNvPr id="25" name="Text Placeholder 30"/>
          <p:cNvSpPr>
            <a:spLocks noGrp="1"/>
          </p:cNvSpPr>
          <p:nvPr>
            <p:ph type="body" sz="quarter" idx="12"/>
          </p:nvPr>
        </p:nvSpPr>
        <p:spPr>
          <a:xfrm>
            <a:off x="429768" y="4101076"/>
            <a:ext cx="4130096" cy="1942243"/>
          </a:xfrm>
          <a:prstGeom prst="rect">
            <a:avLst/>
          </a:prstGeom>
        </p:spPr>
        <p:txBody>
          <a:bodyPr tIns="182880" anchor="ctr"/>
          <a:lstStyle>
            <a:lvl1pPr marL="0" indent="0" algn="l">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smtClean="0"/>
              <a:t>Click to edit Master text styles</a:t>
            </a:r>
          </a:p>
        </p:txBody>
      </p:sp>
      <p:sp>
        <p:nvSpPr>
          <p:cNvPr id="16" name="Picture Placeholder 6"/>
          <p:cNvSpPr>
            <a:spLocks noGrp="1"/>
          </p:cNvSpPr>
          <p:nvPr>
            <p:ph type="pic" sz="quarter" idx="30"/>
          </p:nvPr>
        </p:nvSpPr>
        <p:spPr>
          <a:xfrm>
            <a:off x="4773876" y="4101078"/>
            <a:ext cx="3885353" cy="1942241"/>
          </a:xfrm>
          <a:prstGeom prst="rect">
            <a:avLst/>
          </a:prstGeom>
          <a:solidFill>
            <a:schemeClr val="bg1">
              <a:lumMod val="75000"/>
            </a:schemeClr>
          </a:solidFill>
        </p:spPr>
        <p:txBody>
          <a:bodyPr anchor="ctr"/>
          <a:lstStyle>
            <a:lvl1pPr marL="119063" indent="-119063" algn="ctr">
              <a:defRPr sz="1200"/>
            </a:lvl1pPr>
          </a:lstStyle>
          <a:p>
            <a:endParaRPr lang="en-US" dirty="0"/>
          </a:p>
        </p:txBody>
      </p:sp>
      <p:sp>
        <p:nvSpPr>
          <p:cNvPr id="17" name="Text Placeholder 30"/>
          <p:cNvSpPr>
            <a:spLocks noGrp="1"/>
          </p:cNvSpPr>
          <p:nvPr>
            <p:ph type="body" sz="quarter" idx="31"/>
          </p:nvPr>
        </p:nvSpPr>
        <p:spPr>
          <a:xfrm>
            <a:off x="4700016" y="2158833"/>
            <a:ext cx="4130096" cy="1942243"/>
          </a:xfrm>
          <a:prstGeom prst="rect">
            <a:avLst/>
          </a:prstGeom>
        </p:spPr>
        <p:txBody>
          <a:bodyPr tIns="182880" anchor="ctr"/>
          <a:lstStyle>
            <a:lvl1pPr marL="0" indent="0" algn="l">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smtClean="0"/>
              <a:t>Click to edit Master text styles</a:t>
            </a:r>
          </a:p>
        </p:txBody>
      </p:sp>
      <p:sp>
        <p:nvSpPr>
          <p:cNvPr id="10" name="Text Placeholder 27"/>
          <p:cNvSpPr>
            <a:spLocks noGrp="1"/>
          </p:cNvSpPr>
          <p:nvPr>
            <p:ph type="body" sz="quarter" idx="40" hasCustomPrompt="1"/>
          </p:nvPr>
        </p:nvSpPr>
        <p:spPr>
          <a:xfrm>
            <a:off x="539496" y="1097280"/>
            <a:ext cx="3599032" cy="480053"/>
          </a:xfrm>
          <a:prstGeom prst="rect">
            <a:avLst/>
          </a:prstGeom>
        </p:spPr>
        <p:txBody>
          <a:bodyPr/>
          <a:lstStyle>
            <a:lvl1pPr marL="0" indent="0" algn="r">
              <a:buNone/>
              <a:defRPr sz="1600" b="0" spc="0" baseline="0">
                <a:solidFill>
                  <a:schemeClr val="bg1">
                    <a:lumMod val="50000"/>
                  </a:schemeClr>
                </a:solidFill>
                <a:latin typeface="+mj-lt"/>
                <a:cs typeface="WeblySleek UI Light" panose="020B0502040204020203" pitchFamily="34" charset="0"/>
              </a:defRPr>
            </a:lvl1pPr>
          </a:lstStyle>
          <a:p>
            <a:pPr lvl="0"/>
            <a:r>
              <a:rPr lang="en-US" dirty="0" smtClean="0"/>
              <a:t>3 PICTURES</a:t>
            </a:r>
            <a:endParaRPr lang="en-US" dirty="0"/>
          </a:p>
        </p:txBody>
      </p:sp>
      <p:sp>
        <p:nvSpPr>
          <p:cNvPr id="11" name="Text Placeholder 27"/>
          <p:cNvSpPr>
            <a:spLocks noGrp="1"/>
          </p:cNvSpPr>
          <p:nvPr>
            <p:ph type="body" sz="quarter" idx="32" hasCustomPrompt="1"/>
          </p:nvPr>
        </p:nvSpPr>
        <p:spPr>
          <a:xfrm>
            <a:off x="539500" y="548680"/>
            <a:ext cx="3615867" cy="609600"/>
          </a:xfrm>
          <a:prstGeom prst="rect">
            <a:avLst/>
          </a:prstGeom>
        </p:spPr>
        <p:txBody>
          <a:bodyPr/>
          <a:lstStyle>
            <a:lvl1pPr marL="0" indent="0" algn="r">
              <a:buNone/>
              <a:defRPr sz="3000" b="1" spc="-100" baseline="0">
                <a:solidFill>
                  <a:srgbClr val="ACC76A"/>
                </a:solidFill>
                <a:latin typeface="+mj-lt"/>
                <a:cs typeface="WeblySleek UI Light" panose="020B0502040204020203" pitchFamily="34" charset="0"/>
              </a:defRPr>
            </a:lvl1pPr>
          </a:lstStyle>
          <a:p>
            <a:r>
              <a:rPr lang="en-US" dirty="0" smtClean="0"/>
              <a:t>OUR VISION</a:t>
            </a:r>
            <a:endParaRPr lang="en-US" dirty="0"/>
          </a:p>
        </p:txBody>
      </p:sp>
      <p:cxnSp>
        <p:nvCxnSpPr>
          <p:cNvPr id="15" name="Straight Connector 14"/>
          <p:cNvCxnSpPr/>
          <p:nvPr userDrawn="1"/>
        </p:nvCxnSpPr>
        <p:spPr>
          <a:xfrm>
            <a:off x="4270248" y="707136"/>
            <a:ext cx="0" cy="731520"/>
          </a:xfrm>
          <a:prstGeom prst="line">
            <a:avLst/>
          </a:prstGeom>
          <a:ln w="19050">
            <a:solidFill>
              <a:srgbClr val="ACC7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963500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wipe(right)">
                                      <p:cBhvr>
                                        <p:cTn id="11" dur="1000"/>
                                        <p:tgtEl>
                                          <p:spTgt spid="11">
                                            <p:txEl>
                                              <p:pRg st="0" end="0"/>
                                            </p:txEl>
                                          </p:spTgt>
                                        </p:tgtEl>
                                      </p:cBhvr>
                                    </p:animEffect>
                                  </p:childTnLst>
                                </p:cTn>
                              </p:par>
                              <p:par>
                                <p:cTn id="12" presetID="22" presetClass="entr" presetSubtype="2" fill="hold" grpId="0" nodeType="withEffect">
                                  <p:stCondLst>
                                    <p:cond delay="125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wipe(right)">
                                      <p:cBhvr>
                                        <p:cTn id="14" dur="1000"/>
                                        <p:tgtEl>
                                          <p:spTgt spid="10">
                                            <p:txEl>
                                              <p:pRg st="0" end="0"/>
                                            </p:txEl>
                                          </p:spTgt>
                                        </p:tgtEl>
                                      </p:cBhvr>
                                    </p:animEffect>
                                  </p:childTnLst>
                                </p:cTn>
                              </p:par>
                            </p:childTnLst>
                          </p:cTn>
                        </p:par>
                        <p:par>
                          <p:cTn id="15" fill="hold">
                            <p:stCondLst>
                              <p:cond delay="2750"/>
                            </p:stCondLst>
                            <p:childTnLst>
                              <p:par>
                                <p:cTn id="16" presetID="10" presetClass="entr" presetSubtype="0" fill="hold" grpId="0" nodeType="afterEffect">
                                  <p:stCondLst>
                                    <p:cond delay="75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50"/>
                                        <p:tgtEl>
                                          <p:spTgt spid="26"/>
                                        </p:tgtEl>
                                      </p:cBhvr>
                                    </p:animEffect>
                                  </p:childTnLst>
                                </p:cTn>
                              </p:par>
                            </p:childTnLst>
                          </p:cTn>
                        </p:par>
                        <p:par>
                          <p:cTn id="19" fill="hold">
                            <p:stCondLst>
                              <p:cond delay="4250"/>
                            </p:stCondLst>
                            <p:childTnLst>
                              <p:par>
                                <p:cTn id="20" presetID="22" presetClass="entr" presetSubtype="8"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750"/>
                                        <p:tgtEl>
                                          <p:spTgt spid="17"/>
                                        </p:tgtEl>
                                      </p:cBhvr>
                                    </p:animEffect>
                                  </p:childTnLst>
                                </p:cTn>
                              </p:par>
                            </p:childTnLst>
                          </p:cTn>
                        </p:par>
                        <p:par>
                          <p:cTn id="23" fill="hold">
                            <p:stCondLst>
                              <p:cond delay="5000"/>
                            </p:stCondLst>
                            <p:childTnLst>
                              <p:par>
                                <p:cTn id="24" presetID="10" presetClass="entr" presetSubtype="0"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750"/>
                                        <p:tgtEl>
                                          <p:spTgt spid="16"/>
                                        </p:tgtEl>
                                      </p:cBhvr>
                                    </p:animEffect>
                                  </p:childTnLst>
                                </p:cTn>
                              </p:par>
                            </p:childTnLst>
                          </p:cTn>
                        </p:par>
                        <p:par>
                          <p:cTn id="27" fill="hold">
                            <p:stCondLst>
                              <p:cond delay="6250"/>
                            </p:stCondLst>
                            <p:childTnLst>
                              <p:par>
                                <p:cTn id="28" presetID="22" presetClass="entr" presetSubtype="2"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right)">
                                      <p:cBhvr>
                                        <p:cTn id="30"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p:tmplLst>
          <p:tmpl>
            <p:tnLst>
              <p:par>
                <p:cTn presetID="22" presetClass="entr" presetSubtype="2"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right)">
                      <p:cBhvr>
                        <p:cTn dur="750"/>
                        <p:tgtEl>
                          <p:spTgt spid="25"/>
                        </p:tgtEl>
                      </p:cBhvr>
                    </p:animEffect>
                  </p:childTnLst>
                </p:cTn>
              </p:par>
            </p:tnLst>
          </p:tmpl>
        </p:tmplLst>
      </p:bldP>
      <p:bldP spid="16" grpId="0" animBg="1"/>
      <p:bldP spid="17" grpId="0">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750"/>
                        <p:tgtEl>
                          <p:spTgt spid="17"/>
                        </p:tgtEl>
                      </p:cBhvr>
                    </p:animEffect>
                  </p:childTnLst>
                </p:cTn>
              </p:par>
            </p:tnLst>
          </p:tmpl>
        </p:tmplLst>
      </p:bldP>
      <p:bldP spid="10" grpId="0" build="p">
        <p:tmplLst>
          <p:tmpl lvl="1">
            <p:tnLst>
              <p:par>
                <p:cTn presetID="22" presetClass="entr" presetSubtype="2" fill="hold" nodeType="withEffect">
                  <p:stCondLst>
                    <p:cond delay="1250"/>
                  </p:stCondLst>
                  <p:childTnLst>
                    <p:set>
                      <p:cBhvr>
                        <p:cTn dur="1" fill="hold">
                          <p:stCondLst>
                            <p:cond delay="0"/>
                          </p:stCondLst>
                        </p:cTn>
                        <p:tgtEl>
                          <p:spTgt spid="10"/>
                        </p:tgtEl>
                        <p:attrNameLst>
                          <p:attrName>style.visibility</p:attrName>
                        </p:attrNameLst>
                      </p:cBhvr>
                      <p:to>
                        <p:strVal val="visible"/>
                      </p:to>
                    </p:set>
                    <p:animEffect transition="in" filter="wipe(right)">
                      <p:cBhvr>
                        <p:cTn dur="1000"/>
                        <p:tgtEl>
                          <p:spTgt spid="10"/>
                        </p:tgtEl>
                      </p:cBhvr>
                    </p:animEffect>
                  </p:childTnLst>
                </p:cTn>
              </p:par>
            </p:tnLst>
          </p:tmpl>
        </p:tmplLst>
      </p:bldP>
      <p:bldP spid="11" grpId="0" build="p">
        <p:tmplLst>
          <p:tmpl lvl="1">
            <p:tnLst>
              <p:par>
                <p:cTn presetID="22" presetClass="entr" presetSubtype="2" fill="hold" nodeType="afterEffect">
                  <p:stCondLst>
                    <p:cond delay="500"/>
                  </p:stCondLst>
                  <p:childTnLst>
                    <p:set>
                      <p:cBhvr>
                        <p:cTn dur="1" fill="hold">
                          <p:stCondLst>
                            <p:cond delay="0"/>
                          </p:stCondLst>
                        </p:cTn>
                        <p:tgtEl>
                          <p:spTgt spid="11"/>
                        </p:tgtEl>
                        <p:attrNameLst>
                          <p:attrName>style.visibility</p:attrName>
                        </p:attrNameLst>
                      </p:cBhvr>
                      <p:to>
                        <p:strVal val="visible"/>
                      </p:to>
                    </p:set>
                    <p:animEffect transition="in" filter="wipe(right)">
                      <p:cBhvr>
                        <p:cTn dur="1000"/>
                        <p:tgtEl>
                          <p:spTgt spid="11"/>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C54745-0D77-DF42-A175-C72577D05893}" type="datetimeFigureOut">
              <a:rPr lang="en-US" smtClean="0"/>
              <a:pPr/>
              <a:t>3/1/2016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AB91A21-9674-534C-A196-66593BF89E5A}" type="slidenum">
              <a:rPr lang="en-US" smtClean="0"/>
              <a:pPr/>
              <a:t>‹#›</a:t>
            </a:fld>
            <a:endParaRPr lang="en-US"/>
          </a:p>
        </p:txBody>
      </p:sp>
    </p:spTree>
    <p:extLst>
      <p:ext uri="{BB962C8B-B14F-4D97-AF65-F5344CB8AC3E}">
        <p14:creationId xmlns:p14="http://schemas.microsoft.com/office/powerpoint/2010/main" xmlns="" val="308685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US" altLang="zh-CN" smtClean="0"/>
              <a:t>Click to edit Master title style</a:t>
            </a:r>
            <a:endParaRPr lang="en-US"/>
          </a:p>
        </p:txBody>
      </p:sp>
    </p:spTree>
    <p:extLst>
      <p:ext uri="{BB962C8B-B14F-4D97-AF65-F5344CB8AC3E}">
        <p14:creationId xmlns:p14="http://schemas.microsoft.com/office/powerpoint/2010/main" xmlns="" val="353593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54745-0D77-DF42-A175-C72577D05893}" type="datetimeFigureOut">
              <a:rPr lang="en-US" smtClean="0"/>
              <a:pPr/>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91A21-9674-534C-A196-66593BF89E5A}" type="slidenum">
              <a:rPr lang="en-US" smtClean="0"/>
              <a:pPr/>
              <a:t>‹#›</a:t>
            </a:fld>
            <a:endParaRPr lang="en-US"/>
          </a:p>
        </p:txBody>
      </p:sp>
    </p:spTree>
    <p:extLst>
      <p:ext uri="{BB962C8B-B14F-4D97-AF65-F5344CB8AC3E}">
        <p14:creationId xmlns:p14="http://schemas.microsoft.com/office/powerpoint/2010/main" xmlns="" val="1748520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C54745-0D77-DF42-A175-C72577D05893}" type="datetimeFigureOut">
              <a:rPr lang="en-US" smtClean="0"/>
              <a:pPr/>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91A21-9674-534C-A196-66593BF89E5A}" type="slidenum">
              <a:rPr lang="en-US" smtClean="0"/>
              <a:pPr/>
              <a:t>‹#›</a:t>
            </a:fld>
            <a:endParaRPr lang="en-US"/>
          </a:p>
        </p:txBody>
      </p:sp>
    </p:spTree>
    <p:extLst>
      <p:ext uri="{BB962C8B-B14F-4D97-AF65-F5344CB8AC3E}">
        <p14:creationId xmlns:p14="http://schemas.microsoft.com/office/powerpoint/2010/main" xmlns="" val="2051346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C54745-0D77-DF42-A175-C72577D05893}" type="datetimeFigureOut">
              <a:rPr lang="en-US" smtClean="0"/>
              <a:pPr/>
              <a:t>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B91A21-9674-534C-A196-66593BF89E5A}" type="slidenum">
              <a:rPr lang="en-US" smtClean="0"/>
              <a:pPr/>
              <a:t>‹#›</a:t>
            </a:fld>
            <a:endParaRPr lang="en-US"/>
          </a:p>
        </p:txBody>
      </p:sp>
    </p:spTree>
    <p:extLst>
      <p:ext uri="{BB962C8B-B14F-4D97-AF65-F5344CB8AC3E}">
        <p14:creationId xmlns:p14="http://schemas.microsoft.com/office/powerpoint/2010/main" xmlns="" val="3404977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C54745-0D77-DF42-A175-C72577D05893}" type="datetimeFigureOut">
              <a:rPr lang="en-US" smtClean="0"/>
              <a:pPr/>
              <a:t>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B91A21-9674-534C-A196-66593BF89E5A}" type="slidenum">
              <a:rPr lang="en-US" smtClean="0"/>
              <a:pPr/>
              <a:t>‹#›</a:t>
            </a:fld>
            <a:endParaRPr lang="en-US"/>
          </a:p>
        </p:txBody>
      </p:sp>
    </p:spTree>
    <p:extLst>
      <p:ext uri="{BB962C8B-B14F-4D97-AF65-F5344CB8AC3E}">
        <p14:creationId xmlns:p14="http://schemas.microsoft.com/office/powerpoint/2010/main" xmlns="" val="151670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54745-0D77-DF42-A175-C72577D05893}" type="datetimeFigureOut">
              <a:rPr lang="en-US" smtClean="0"/>
              <a:pPr/>
              <a:t>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B91A21-9674-534C-A196-66593BF89E5A}" type="slidenum">
              <a:rPr lang="en-US" smtClean="0"/>
              <a:pPr/>
              <a:t>‹#›</a:t>
            </a:fld>
            <a:endParaRPr lang="en-US"/>
          </a:p>
        </p:txBody>
      </p:sp>
    </p:spTree>
    <p:extLst>
      <p:ext uri="{BB962C8B-B14F-4D97-AF65-F5344CB8AC3E}">
        <p14:creationId xmlns:p14="http://schemas.microsoft.com/office/powerpoint/2010/main" xmlns="" val="173986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54745-0D77-DF42-A175-C72577D05893}" type="datetimeFigureOut">
              <a:rPr lang="en-US" smtClean="0"/>
              <a:pPr/>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91A21-9674-534C-A196-66593BF89E5A}" type="slidenum">
              <a:rPr lang="en-US" smtClean="0"/>
              <a:pPr/>
              <a:t>‹#›</a:t>
            </a:fld>
            <a:endParaRPr lang="en-US"/>
          </a:p>
        </p:txBody>
      </p:sp>
    </p:spTree>
    <p:extLst>
      <p:ext uri="{BB962C8B-B14F-4D97-AF65-F5344CB8AC3E}">
        <p14:creationId xmlns:p14="http://schemas.microsoft.com/office/powerpoint/2010/main" xmlns="" val="30440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54745-0D77-DF42-A175-C72577D05893}" type="datetimeFigureOut">
              <a:rPr lang="en-US" smtClean="0"/>
              <a:pPr/>
              <a:t>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91A21-9674-534C-A196-66593BF89E5A}" type="slidenum">
              <a:rPr lang="en-US" smtClean="0"/>
              <a:pPr/>
              <a:t>‹#›</a:t>
            </a:fld>
            <a:endParaRPr lang="en-US"/>
          </a:p>
        </p:txBody>
      </p:sp>
    </p:spTree>
    <p:extLst>
      <p:ext uri="{BB962C8B-B14F-4D97-AF65-F5344CB8AC3E}">
        <p14:creationId xmlns:p14="http://schemas.microsoft.com/office/powerpoint/2010/main" xmlns="" val="4012203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5F6A2-7590-CB4B-8518-A8B06F9161A8}" type="datetimeFigureOut">
              <a:rPr lang="en-US" smtClean="0"/>
              <a:pPr/>
              <a:t>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FAA3A-2298-D340-ACC0-33265D252C76}" type="slidenum">
              <a:rPr lang="en-US" smtClean="0"/>
              <a:pPr/>
              <a:t>‹#›</a:t>
            </a:fld>
            <a:endParaRPr lang="en-US"/>
          </a:p>
        </p:txBody>
      </p:sp>
    </p:spTree>
    <p:extLst>
      <p:ext uri="{BB962C8B-B14F-4D97-AF65-F5344CB8AC3E}">
        <p14:creationId xmlns:p14="http://schemas.microsoft.com/office/powerpoint/2010/main" xmlns="" val="19157218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3" name="Shape 23"/>
          <p:cNvPicPr preferRelativeResize="0"/>
          <p:nvPr/>
        </p:nvPicPr>
        <p:blipFill rotWithShape="1">
          <a:blip r:embed="rId8">
            <a:alphaModFix/>
          </a:blip>
          <a:srcRect/>
          <a:stretch/>
        </p:blipFill>
        <p:spPr>
          <a:xfrm>
            <a:off x="5724525" y="5565776"/>
            <a:ext cx="3419475" cy="1292225"/>
          </a:xfrm>
          <a:prstGeom prst="rect">
            <a:avLst/>
          </a:prstGeom>
          <a:noFill/>
          <a:ln>
            <a:noFill/>
          </a:ln>
        </p:spPr>
      </p:pic>
      <p:sp>
        <p:nvSpPr>
          <p:cNvPr id="24" name="Shape 24"/>
          <p:cNvSpPr txBox="1">
            <a:spLocks noGrp="1"/>
          </p:cNvSpPr>
          <p:nvPr>
            <p:ph type="body" idx="1"/>
          </p:nvPr>
        </p:nvSpPr>
        <p:spPr>
          <a:xfrm>
            <a:off x="579437" y="1371601"/>
            <a:ext cx="8107363" cy="4273550"/>
          </a:xfrm>
          <a:prstGeom prst="rect">
            <a:avLst/>
          </a:prstGeom>
          <a:noFill/>
          <a:ln>
            <a:noFill/>
          </a:ln>
        </p:spPr>
        <p:txBody>
          <a:bodyPr lIns="91425" tIns="91425" rIns="91425" bIns="91425" anchor="t" anchorCtr="0"/>
          <a:lstStyle>
            <a:lvl1pPr marL="231775" marR="0" indent="-41275" algn="l" rtl="0">
              <a:lnSpc>
                <a:spcPct val="95000"/>
              </a:lnSpc>
              <a:spcBef>
                <a:spcPts val="1800"/>
              </a:spcBef>
              <a:buClr>
                <a:srgbClr val="173D9A"/>
              </a:buClr>
              <a:buFont typeface="Arial"/>
              <a:buChar char="•"/>
              <a:defRPr/>
            </a:lvl1pPr>
            <a:lvl2pPr marL="742950" marR="0" indent="-133350" algn="l" rtl="0">
              <a:lnSpc>
                <a:spcPct val="95000"/>
              </a:lnSpc>
              <a:spcBef>
                <a:spcPts val="900"/>
              </a:spcBef>
              <a:buClr>
                <a:srgbClr val="173D9A"/>
              </a:buClr>
              <a:buFont typeface="Arial"/>
              <a:buChar char="–"/>
              <a:defRPr/>
            </a:lvl2pPr>
            <a:lvl3pPr marL="1143000" marR="0" indent="-101600" algn="l" rtl="0">
              <a:spcBef>
                <a:spcPts val="400"/>
              </a:spcBef>
              <a:buClr>
                <a:srgbClr val="173D9A"/>
              </a:buClr>
              <a:buFont typeface="Arial"/>
              <a:buChar char="•"/>
              <a:defRPr/>
            </a:lvl3pPr>
            <a:lvl4pPr marL="1600200" marR="0" indent="-127000" algn="l" rtl="0">
              <a:spcBef>
                <a:spcPts val="320"/>
              </a:spcBef>
              <a:buClr>
                <a:srgbClr val="173D9A"/>
              </a:buClr>
              <a:buFont typeface="Arial"/>
              <a:buChar char="–"/>
              <a:defRPr/>
            </a:lvl4pPr>
            <a:lvl5pPr marL="2057400" marR="0" indent="-127000" algn="l" rtl="0">
              <a:spcBef>
                <a:spcPts val="320"/>
              </a:spcBef>
              <a:buClr>
                <a:srgbClr val="173D9A"/>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dirty="0"/>
          </a:p>
        </p:txBody>
      </p:sp>
      <p:sp>
        <p:nvSpPr>
          <p:cNvPr id="25" name="Shape 25"/>
          <p:cNvSpPr txBox="1">
            <a:spLocks noGrp="1"/>
          </p:cNvSpPr>
          <p:nvPr>
            <p:ph type="title"/>
          </p:nvPr>
        </p:nvSpPr>
        <p:spPr>
          <a:xfrm>
            <a:off x="579437" y="342901"/>
            <a:ext cx="8107363" cy="685799"/>
          </a:xfrm>
          <a:prstGeom prst="rect">
            <a:avLst/>
          </a:prstGeom>
          <a:noFill/>
          <a:ln>
            <a:noFill/>
          </a:ln>
        </p:spPr>
        <p:txBody>
          <a:bodyPr lIns="91425" tIns="91425" rIns="91425" bIns="91425" anchor="t" anchorCtr="0"/>
          <a:lstStyle>
            <a:lvl1pPr marL="0" marR="0" indent="0" algn="l" rtl="0">
              <a:lnSpc>
                <a:spcPct val="95000"/>
              </a:lnSpc>
              <a:spcBef>
                <a:spcPts val="0"/>
              </a:spcBef>
              <a:buClr>
                <a:srgbClr val="173D9A"/>
              </a:buClr>
              <a:buFont typeface="A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 id="2147483680" r:id="rId5"/>
    <p:sldLayoutId id="2147483681"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9.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8.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microsoft.com/office/2007/relationships/hdphoto" Target="../media/hdphoto5.wdp"/><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Shape 11"/>
          <p:cNvPicPr preferRelativeResize="0"/>
          <p:nvPr/>
        </p:nvPicPr>
        <p:blipFill rotWithShape="1">
          <a:blip r:embed="rId2">
            <a:alphaModFix/>
          </a:blip>
          <a:srcRect/>
          <a:stretch/>
        </p:blipFill>
        <p:spPr>
          <a:xfrm>
            <a:off x="754" y="1"/>
            <a:ext cx="9143246" cy="6631899"/>
          </a:xfrm>
          <a:prstGeom prst="rect">
            <a:avLst/>
          </a:prstGeom>
          <a:noFill/>
          <a:ln>
            <a:noFill/>
          </a:ln>
        </p:spPr>
      </p:pic>
      <p:pic>
        <p:nvPicPr>
          <p:cNvPr id="6" name="Shape 12"/>
          <p:cNvPicPr preferRelativeResize="0"/>
          <p:nvPr/>
        </p:nvPicPr>
        <p:blipFill rotWithShape="1">
          <a:blip r:embed="rId3">
            <a:alphaModFix/>
          </a:blip>
          <a:srcRect/>
          <a:stretch/>
        </p:blipFill>
        <p:spPr>
          <a:xfrm>
            <a:off x="6804757" y="5638800"/>
            <a:ext cx="2170176" cy="981456"/>
          </a:xfrm>
          <a:prstGeom prst="rect">
            <a:avLst/>
          </a:prstGeom>
          <a:noFill/>
          <a:ln>
            <a:noFill/>
          </a:ln>
        </p:spPr>
      </p:pic>
      <p:sp>
        <p:nvSpPr>
          <p:cNvPr id="9" name="TextBox 8"/>
          <p:cNvSpPr txBox="1"/>
          <p:nvPr/>
        </p:nvSpPr>
        <p:spPr>
          <a:xfrm>
            <a:off x="890495" y="1386929"/>
            <a:ext cx="7357535" cy="2677656"/>
          </a:xfrm>
          <a:prstGeom prst="rect">
            <a:avLst/>
          </a:prstGeom>
          <a:noFill/>
        </p:spPr>
        <p:txBody>
          <a:bodyPr wrap="square" rtlCol="0">
            <a:spAutoFit/>
          </a:bodyPr>
          <a:lstStyle/>
          <a:p>
            <a:pPr algn="ctr"/>
            <a:r>
              <a:rPr lang="en-US" altLang="zh-CN" sz="6000" b="1" dirty="0" smtClean="0">
                <a:solidFill>
                  <a:schemeClr val="bg1"/>
                </a:solidFill>
                <a:latin typeface="Cambria"/>
                <a:ea typeface="宋体"/>
                <a:cs typeface="Cambria"/>
              </a:rPr>
              <a:t>Green Supply Chain</a:t>
            </a:r>
          </a:p>
          <a:p>
            <a:pPr algn="ctr"/>
            <a:endParaRPr lang="en-US" sz="7200" b="1" dirty="0">
              <a:solidFill>
                <a:schemeClr val="bg1"/>
              </a:solidFill>
              <a:latin typeface="宋体"/>
              <a:ea typeface="宋体"/>
              <a:cs typeface="宋体"/>
            </a:endParaRPr>
          </a:p>
          <a:p>
            <a:pPr algn="ctr"/>
            <a:r>
              <a:rPr lang="en-US" altLang="zh-CN" sz="3600" dirty="0" smtClean="0">
                <a:solidFill>
                  <a:schemeClr val="bg1"/>
                </a:solidFill>
                <a:latin typeface="Cambria"/>
                <a:ea typeface="宋体"/>
                <a:cs typeface="Cambria"/>
              </a:rPr>
              <a:t>Environmental Defense Fund (EDF)</a:t>
            </a:r>
            <a:endParaRPr lang="en-US" sz="3600" dirty="0">
              <a:solidFill>
                <a:schemeClr val="bg1"/>
              </a:solidFill>
              <a:latin typeface="Cambria"/>
              <a:ea typeface="宋体"/>
              <a:cs typeface="Cambria"/>
            </a:endParaRPr>
          </a:p>
        </p:txBody>
      </p:sp>
    </p:spTree>
    <p:extLst>
      <p:ext uri="{BB962C8B-B14F-4D97-AF65-F5344CB8AC3E}">
        <p14:creationId xmlns:p14="http://schemas.microsoft.com/office/powerpoint/2010/main" xmlns="" val="10806962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0" y="599759"/>
            <a:ext cx="9144000" cy="707886"/>
          </a:xfrm>
          <a:prstGeom prst="rect">
            <a:avLst/>
          </a:prstGeom>
          <a:gradFill flip="none" rotWithShape="1">
            <a:gsLst>
              <a:gs pos="64000">
                <a:srgbClr val="1B9CAF">
                  <a:alpha val="45000"/>
                </a:srgbClr>
              </a:gs>
              <a:gs pos="0">
                <a:srgbClr val="FFFFFF">
                  <a:alpha val="4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582706" y="599759"/>
            <a:ext cx="7971888" cy="707886"/>
          </a:xfrm>
          <a:prstGeom prst="rect">
            <a:avLst/>
          </a:prstGeom>
          <a:noFill/>
        </p:spPr>
        <p:txBody>
          <a:bodyPr wrap="square" rtlCol="0">
            <a:spAutoFit/>
          </a:bodyPr>
          <a:lstStyle/>
          <a:p>
            <a:pPr algn="ctr"/>
            <a:r>
              <a:rPr lang="en-US" sz="4000" dirty="0" smtClean="0">
                <a:solidFill>
                  <a:srgbClr val="12344D"/>
                </a:solidFill>
                <a:latin typeface="+mj-lt"/>
              </a:rPr>
              <a:t>Dongguan Index</a:t>
            </a:r>
            <a:endParaRPr lang="en-US" sz="4000" dirty="0">
              <a:solidFill>
                <a:srgbClr val="12344D"/>
              </a:solidFill>
              <a:latin typeface="+mj-lt"/>
            </a:endParaRPr>
          </a:p>
        </p:txBody>
      </p:sp>
      <p:sp>
        <p:nvSpPr>
          <p:cNvPr id="16" name="Shape 203"/>
          <p:cNvSpPr/>
          <p:nvPr/>
        </p:nvSpPr>
        <p:spPr>
          <a:xfrm>
            <a:off x="656434" y="2467273"/>
            <a:ext cx="1329669" cy="1310208"/>
          </a:xfrm>
          <a:prstGeom prst="ellipse">
            <a:avLst/>
          </a:prstGeom>
          <a:ln>
            <a:solidFill>
              <a:srgbClr val="2286EA"/>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a:spcBef>
                <a:spcPts val="0"/>
              </a:spcBef>
              <a:buNone/>
            </a:pPr>
            <a:endParaRPr/>
          </a:p>
        </p:txBody>
      </p:sp>
      <p:sp>
        <p:nvSpPr>
          <p:cNvPr id="17" name="Shape 205"/>
          <p:cNvSpPr/>
          <p:nvPr/>
        </p:nvSpPr>
        <p:spPr>
          <a:xfrm>
            <a:off x="3445669" y="2467273"/>
            <a:ext cx="2291457" cy="2338267"/>
          </a:xfrm>
          <a:prstGeom prst="ellipse">
            <a:avLst/>
          </a:prstGeom>
          <a:ln>
            <a:solidFill>
              <a:srgbClr val="000090"/>
            </a:solidFill>
            <a:prstDash val="dot"/>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a:spcBef>
                <a:spcPts val="0"/>
              </a:spcBef>
              <a:buNone/>
            </a:pPr>
            <a:endParaRPr/>
          </a:p>
        </p:txBody>
      </p:sp>
      <p:sp>
        <p:nvSpPr>
          <p:cNvPr id="19" name="Shape 204"/>
          <p:cNvSpPr/>
          <p:nvPr/>
        </p:nvSpPr>
        <p:spPr>
          <a:xfrm>
            <a:off x="579972" y="4946735"/>
            <a:ext cx="1537807" cy="1539722"/>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algn="ctr">
              <a:spcBef>
                <a:spcPts val="0"/>
              </a:spcBef>
              <a:buNone/>
            </a:pPr>
            <a:endParaRPr lang="en" sz="1800" b="1" dirty="0">
              <a:solidFill>
                <a:srgbClr val="1A919C"/>
              </a:solidFill>
              <a:latin typeface="Source Sans Pro"/>
              <a:ea typeface="Source Sans Pro"/>
              <a:cs typeface="Source Sans Pro"/>
              <a:sym typeface="Source Sans Pro"/>
            </a:endParaRPr>
          </a:p>
        </p:txBody>
      </p:sp>
      <p:sp>
        <p:nvSpPr>
          <p:cNvPr id="20" name="Shape 206"/>
          <p:cNvSpPr/>
          <p:nvPr/>
        </p:nvSpPr>
        <p:spPr>
          <a:xfrm>
            <a:off x="3650411" y="2713397"/>
            <a:ext cx="1867233" cy="1878940"/>
          </a:xfrm>
          <a:prstGeom prst="ellipse">
            <a:avLst/>
          </a:prstGeom>
          <a:ln>
            <a:solidFill>
              <a:schemeClr val="accent1">
                <a:lumMod val="75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a:spcBef>
                <a:spcPts val="0"/>
              </a:spcBef>
              <a:buNone/>
            </a:pPr>
            <a:endParaRPr lang="en" b="1" dirty="0">
              <a:solidFill>
                <a:srgbClr val="263238"/>
              </a:solidFill>
              <a:latin typeface="Source Sans Pro"/>
              <a:ea typeface="Source Sans Pro"/>
              <a:cs typeface="Source Sans Pro"/>
              <a:sym typeface="Source Sans Pro"/>
            </a:endParaRPr>
          </a:p>
        </p:txBody>
      </p:sp>
      <p:sp>
        <p:nvSpPr>
          <p:cNvPr id="23" name="Shape 204"/>
          <p:cNvSpPr/>
          <p:nvPr/>
        </p:nvSpPr>
        <p:spPr>
          <a:xfrm>
            <a:off x="3834197" y="4946735"/>
            <a:ext cx="1537807" cy="1539722"/>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algn="ctr">
              <a:spcBef>
                <a:spcPts val="0"/>
              </a:spcBef>
              <a:buNone/>
            </a:pPr>
            <a:r>
              <a:rPr lang="en-US" altLang="zh-CN" b="1" dirty="0" smtClean="0">
                <a:solidFill>
                  <a:srgbClr val="1A919C"/>
                </a:solidFill>
                <a:latin typeface="Source Sans Pro"/>
                <a:ea typeface="Source Sans Pro"/>
                <a:cs typeface="Source Sans Pro"/>
                <a:sym typeface="Source Sans Pro"/>
              </a:rPr>
              <a:t> </a:t>
            </a:r>
            <a:endParaRPr lang="en" sz="1800" b="1" dirty="0">
              <a:solidFill>
                <a:srgbClr val="1A919C"/>
              </a:solidFill>
              <a:latin typeface="Source Sans Pro"/>
              <a:ea typeface="Source Sans Pro"/>
              <a:cs typeface="Source Sans Pro"/>
              <a:sym typeface="Source Sans Pro"/>
            </a:endParaRPr>
          </a:p>
        </p:txBody>
      </p:sp>
      <p:sp>
        <p:nvSpPr>
          <p:cNvPr id="24" name="Shape 204"/>
          <p:cNvSpPr/>
          <p:nvPr/>
        </p:nvSpPr>
        <p:spPr>
          <a:xfrm>
            <a:off x="6073831" y="4946735"/>
            <a:ext cx="1537807" cy="1539722"/>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algn="ctr">
              <a:spcBef>
                <a:spcPts val="0"/>
              </a:spcBef>
              <a:buNone/>
            </a:pPr>
            <a:endParaRPr lang="en" sz="1800" b="1" dirty="0">
              <a:solidFill>
                <a:srgbClr val="1A919C"/>
              </a:solidFill>
              <a:latin typeface="Source Sans Pro"/>
              <a:ea typeface="Source Sans Pro"/>
              <a:cs typeface="Source Sans Pro"/>
              <a:sym typeface="Source Sans Pro"/>
            </a:endParaRPr>
          </a:p>
        </p:txBody>
      </p:sp>
      <p:sp>
        <p:nvSpPr>
          <p:cNvPr id="25" name="Shape 203"/>
          <p:cNvSpPr/>
          <p:nvPr/>
        </p:nvSpPr>
        <p:spPr>
          <a:xfrm>
            <a:off x="7090515" y="2467273"/>
            <a:ext cx="1329669" cy="1310208"/>
          </a:xfrm>
          <a:prstGeom prst="ellipse">
            <a:avLst/>
          </a:prstGeom>
          <a:ln>
            <a:solidFill>
              <a:srgbClr val="FFFF00"/>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a:spcBef>
                <a:spcPts val="0"/>
              </a:spcBef>
              <a:buNone/>
            </a:pPr>
            <a:endParaRPr/>
          </a:p>
        </p:txBody>
      </p:sp>
      <p:sp>
        <p:nvSpPr>
          <p:cNvPr id="26" name="Shape 203"/>
          <p:cNvSpPr/>
          <p:nvPr/>
        </p:nvSpPr>
        <p:spPr>
          <a:xfrm>
            <a:off x="5532585" y="1582054"/>
            <a:ext cx="1329669" cy="1310208"/>
          </a:xfrm>
          <a:prstGeom prst="ellipse">
            <a:avLst/>
          </a:prstGeom>
          <a:ln>
            <a:solidFill>
              <a:schemeClr val="accent6">
                <a:lumMod val="75000"/>
              </a:schemeClr>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a:spcBef>
                <a:spcPts val="0"/>
              </a:spcBef>
              <a:buNone/>
            </a:pPr>
            <a:endParaRPr/>
          </a:p>
        </p:txBody>
      </p:sp>
      <p:sp>
        <p:nvSpPr>
          <p:cNvPr id="27" name="Shape 203"/>
          <p:cNvSpPr/>
          <p:nvPr/>
        </p:nvSpPr>
        <p:spPr>
          <a:xfrm>
            <a:off x="2142925" y="1582054"/>
            <a:ext cx="1329669" cy="1310208"/>
          </a:xfrm>
          <a:prstGeom prst="ellipse">
            <a:avLst/>
          </a:prstGeom>
          <a:ln>
            <a:solidFill>
              <a:srgbClr val="FF6600"/>
            </a:solidFill>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a:spcBef>
                <a:spcPts val="0"/>
              </a:spcBef>
              <a:buNone/>
            </a:pPr>
            <a:endParaRPr/>
          </a:p>
        </p:txBody>
      </p:sp>
      <p:sp>
        <p:nvSpPr>
          <p:cNvPr id="28" name="TextBox 27"/>
          <p:cNvSpPr txBox="1"/>
          <p:nvPr/>
        </p:nvSpPr>
        <p:spPr>
          <a:xfrm>
            <a:off x="672618" y="2760622"/>
            <a:ext cx="1329669" cy="738664"/>
          </a:xfrm>
          <a:prstGeom prst="rect">
            <a:avLst/>
          </a:prstGeom>
          <a:noFill/>
        </p:spPr>
        <p:txBody>
          <a:bodyPr wrap="square" rtlCol="0">
            <a:spAutoFit/>
          </a:bodyPr>
          <a:lstStyle/>
          <a:p>
            <a:pPr algn="ctr"/>
            <a:r>
              <a:rPr lang="en-US" altLang="zh-CN" sz="1400" dirty="0" smtClean="0">
                <a:solidFill>
                  <a:srgbClr val="35665F"/>
                </a:solidFill>
              </a:rPr>
              <a:t>International Trade Requirements</a:t>
            </a:r>
            <a:endParaRPr lang="en-US" sz="1400" dirty="0">
              <a:solidFill>
                <a:srgbClr val="35665F"/>
              </a:solidFill>
            </a:endParaRPr>
          </a:p>
        </p:txBody>
      </p:sp>
      <p:sp>
        <p:nvSpPr>
          <p:cNvPr id="29" name="TextBox 28"/>
          <p:cNvSpPr txBox="1"/>
          <p:nvPr/>
        </p:nvSpPr>
        <p:spPr>
          <a:xfrm>
            <a:off x="7081487" y="2858548"/>
            <a:ext cx="1329669" cy="523220"/>
          </a:xfrm>
          <a:prstGeom prst="rect">
            <a:avLst/>
          </a:prstGeom>
          <a:noFill/>
        </p:spPr>
        <p:txBody>
          <a:bodyPr wrap="square" rtlCol="0">
            <a:spAutoFit/>
          </a:bodyPr>
          <a:lstStyle/>
          <a:p>
            <a:pPr algn="ctr"/>
            <a:r>
              <a:rPr lang="en-US" altLang="zh-CN" sz="1400" dirty="0" smtClean="0">
                <a:solidFill>
                  <a:schemeClr val="accent2">
                    <a:lumMod val="50000"/>
                  </a:schemeClr>
                </a:solidFill>
              </a:rPr>
              <a:t>Consumer Preferences</a:t>
            </a:r>
            <a:endParaRPr lang="en-US" sz="1400" dirty="0">
              <a:solidFill>
                <a:schemeClr val="accent2">
                  <a:lumMod val="50000"/>
                </a:schemeClr>
              </a:solidFill>
            </a:endParaRPr>
          </a:p>
        </p:txBody>
      </p:sp>
      <p:sp>
        <p:nvSpPr>
          <p:cNvPr id="30" name="TextBox 29"/>
          <p:cNvSpPr txBox="1"/>
          <p:nvPr/>
        </p:nvSpPr>
        <p:spPr>
          <a:xfrm>
            <a:off x="5525639" y="1884067"/>
            <a:ext cx="1329669" cy="738664"/>
          </a:xfrm>
          <a:prstGeom prst="rect">
            <a:avLst/>
          </a:prstGeom>
          <a:noFill/>
        </p:spPr>
        <p:txBody>
          <a:bodyPr wrap="square" rtlCol="0">
            <a:spAutoFit/>
          </a:bodyPr>
          <a:lstStyle/>
          <a:p>
            <a:pPr algn="ctr"/>
            <a:r>
              <a:rPr lang="en-US" altLang="zh-CN" sz="1400" dirty="0" smtClean="0">
                <a:solidFill>
                  <a:srgbClr val="35665F"/>
                </a:solidFill>
              </a:rPr>
              <a:t>Government Procurement Requirements</a:t>
            </a:r>
            <a:endParaRPr lang="en-US" sz="1400" dirty="0">
              <a:solidFill>
                <a:srgbClr val="35665F"/>
              </a:solidFill>
            </a:endParaRPr>
          </a:p>
        </p:txBody>
      </p:sp>
      <p:sp>
        <p:nvSpPr>
          <p:cNvPr id="31" name="TextBox 30"/>
          <p:cNvSpPr txBox="1"/>
          <p:nvPr/>
        </p:nvSpPr>
        <p:spPr>
          <a:xfrm>
            <a:off x="2141146" y="1881132"/>
            <a:ext cx="1329669" cy="738664"/>
          </a:xfrm>
          <a:prstGeom prst="rect">
            <a:avLst/>
          </a:prstGeom>
          <a:noFill/>
        </p:spPr>
        <p:txBody>
          <a:bodyPr wrap="square" rtlCol="0">
            <a:spAutoFit/>
          </a:bodyPr>
          <a:lstStyle/>
          <a:p>
            <a:pPr algn="ctr"/>
            <a:r>
              <a:rPr lang="en-US" altLang="zh-CN" sz="1400" dirty="0" smtClean="0">
                <a:solidFill>
                  <a:srgbClr val="35665F"/>
                </a:solidFill>
              </a:rPr>
              <a:t>Domestic Environmental Legislation</a:t>
            </a:r>
            <a:endParaRPr lang="en-US" sz="1400" dirty="0">
              <a:solidFill>
                <a:srgbClr val="35665F"/>
              </a:solidFill>
            </a:endParaRPr>
          </a:p>
        </p:txBody>
      </p:sp>
      <p:cxnSp>
        <p:nvCxnSpPr>
          <p:cNvPr id="34" name="Straight Arrow Connector 33"/>
          <p:cNvCxnSpPr>
            <a:stCxn id="27" idx="5"/>
          </p:cNvCxnSpPr>
          <p:nvPr/>
        </p:nvCxnSpPr>
        <p:spPr>
          <a:xfrm>
            <a:off x="3277868" y="2700386"/>
            <a:ext cx="372543" cy="321660"/>
          </a:xfrm>
          <a:prstGeom prst="straightConnector1">
            <a:avLst/>
          </a:prstGeom>
          <a:ln w="28575" cmpd="sng">
            <a:solidFill>
              <a:srgbClr val="1A919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16" idx="6"/>
            <a:endCxn id="17" idx="2"/>
          </p:cNvCxnSpPr>
          <p:nvPr/>
        </p:nvCxnSpPr>
        <p:spPr>
          <a:xfrm>
            <a:off x="1986103" y="3122377"/>
            <a:ext cx="1459566" cy="514030"/>
          </a:xfrm>
          <a:prstGeom prst="straightConnector1">
            <a:avLst/>
          </a:prstGeom>
          <a:ln w="28575" cmpd="sng">
            <a:solidFill>
              <a:srgbClr val="1A919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25" idx="2"/>
            <a:endCxn id="17" idx="6"/>
          </p:cNvCxnSpPr>
          <p:nvPr/>
        </p:nvCxnSpPr>
        <p:spPr>
          <a:xfrm flipH="1">
            <a:off x="5737126" y="3122377"/>
            <a:ext cx="1353389" cy="514030"/>
          </a:xfrm>
          <a:prstGeom prst="straightConnector1">
            <a:avLst/>
          </a:prstGeom>
          <a:ln w="28575" cmpd="sng">
            <a:solidFill>
              <a:srgbClr val="1A919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stCxn id="26" idx="3"/>
          </p:cNvCxnSpPr>
          <p:nvPr/>
        </p:nvCxnSpPr>
        <p:spPr>
          <a:xfrm flipH="1">
            <a:off x="5532585" y="2700386"/>
            <a:ext cx="194726" cy="321660"/>
          </a:xfrm>
          <a:prstGeom prst="straightConnector1">
            <a:avLst/>
          </a:prstGeom>
          <a:ln w="28575" cmpd="sng">
            <a:solidFill>
              <a:srgbClr val="1A919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17" idx="3"/>
            <a:endCxn id="19" idx="6"/>
          </p:cNvCxnSpPr>
          <p:nvPr/>
        </p:nvCxnSpPr>
        <p:spPr>
          <a:xfrm flipH="1">
            <a:off x="2117779" y="4463109"/>
            <a:ext cx="1663466" cy="1253487"/>
          </a:xfrm>
          <a:prstGeom prst="straightConnector1">
            <a:avLst/>
          </a:prstGeom>
          <a:ln w="28575" cmpd="sng">
            <a:solidFill>
              <a:srgbClr val="1A919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19" idx="6"/>
            <a:endCxn id="23" idx="2"/>
          </p:cNvCxnSpPr>
          <p:nvPr/>
        </p:nvCxnSpPr>
        <p:spPr>
          <a:xfrm>
            <a:off x="2117779" y="5716596"/>
            <a:ext cx="1716418" cy="0"/>
          </a:xfrm>
          <a:prstGeom prst="straightConnector1">
            <a:avLst/>
          </a:prstGeom>
          <a:ln w="28575" cmpd="sng">
            <a:solidFill>
              <a:schemeClr val="accent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23" idx="6"/>
            <a:endCxn id="24" idx="2"/>
          </p:cNvCxnSpPr>
          <p:nvPr/>
        </p:nvCxnSpPr>
        <p:spPr>
          <a:xfrm>
            <a:off x="5372004" y="5716596"/>
            <a:ext cx="701827" cy="0"/>
          </a:xfrm>
          <a:prstGeom prst="straightConnector1">
            <a:avLst/>
          </a:prstGeom>
          <a:ln w="28575" cmpd="sng">
            <a:solidFill>
              <a:schemeClr val="accent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7883521" y="5307914"/>
            <a:ext cx="804697" cy="817364"/>
          </a:xfrm>
          <a:prstGeom prst="ellipse">
            <a:avLst/>
          </a:prstGeom>
          <a:noFill/>
          <a:ln w="19050" cmpd="sng">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883521" y="5341811"/>
            <a:ext cx="804697" cy="523220"/>
          </a:xfrm>
          <a:prstGeom prst="rect">
            <a:avLst/>
          </a:prstGeom>
          <a:noFill/>
          <a:ln>
            <a:noFill/>
          </a:ln>
        </p:spPr>
        <p:txBody>
          <a:bodyPr wrap="square" rtlCol="0">
            <a:spAutoFit/>
          </a:bodyPr>
          <a:lstStyle/>
          <a:p>
            <a:pPr algn="ctr"/>
            <a:r>
              <a:rPr lang="en-US" sz="2800" dirty="0" smtClean="0">
                <a:solidFill>
                  <a:schemeClr val="accent2">
                    <a:lumMod val="75000"/>
                  </a:schemeClr>
                </a:solidFill>
              </a:rPr>
              <a:t>…</a:t>
            </a:r>
            <a:endParaRPr lang="en-US" sz="2800" dirty="0">
              <a:solidFill>
                <a:schemeClr val="accent2">
                  <a:lumMod val="75000"/>
                </a:schemeClr>
              </a:solidFill>
            </a:endParaRPr>
          </a:p>
        </p:txBody>
      </p:sp>
      <p:cxnSp>
        <p:nvCxnSpPr>
          <p:cNvPr id="13" name="Straight Arrow Connector 12"/>
          <p:cNvCxnSpPr>
            <a:stCxn id="24" idx="6"/>
            <a:endCxn id="3" idx="2"/>
          </p:cNvCxnSpPr>
          <p:nvPr/>
        </p:nvCxnSpPr>
        <p:spPr>
          <a:xfrm>
            <a:off x="7611638" y="5716596"/>
            <a:ext cx="271883" cy="0"/>
          </a:xfrm>
          <a:prstGeom prst="straightConnector1">
            <a:avLst/>
          </a:prstGeom>
          <a:ln w="28575" cmpd="sng">
            <a:solidFill>
              <a:schemeClr val="accent2">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650411" y="3436734"/>
            <a:ext cx="1882174" cy="461665"/>
          </a:xfrm>
          <a:prstGeom prst="rect">
            <a:avLst/>
          </a:prstGeom>
          <a:noFill/>
        </p:spPr>
        <p:txBody>
          <a:bodyPr wrap="square" rtlCol="0">
            <a:spAutoFit/>
          </a:bodyPr>
          <a:lstStyle/>
          <a:p>
            <a:pPr algn="ctr"/>
            <a:r>
              <a:rPr lang="en-US" sz="2400" dirty="0" smtClean="0"/>
              <a:t>Large Buyer</a:t>
            </a:r>
            <a:endParaRPr lang="en-US" sz="2400" dirty="0"/>
          </a:p>
        </p:txBody>
      </p:sp>
      <p:sp>
        <p:nvSpPr>
          <p:cNvPr id="6" name="TextBox 5"/>
          <p:cNvSpPr txBox="1"/>
          <p:nvPr/>
        </p:nvSpPr>
        <p:spPr>
          <a:xfrm>
            <a:off x="440069" y="5531930"/>
            <a:ext cx="1823142" cy="369332"/>
          </a:xfrm>
          <a:prstGeom prst="rect">
            <a:avLst/>
          </a:prstGeom>
          <a:noFill/>
        </p:spPr>
        <p:txBody>
          <a:bodyPr wrap="square" rtlCol="0">
            <a:spAutoFit/>
          </a:bodyPr>
          <a:lstStyle/>
          <a:p>
            <a:pPr algn="ctr"/>
            <a:r>
              <a:rPr lang="en-US" b="1" dirty="0" smtClean="0">
                <a:solidFill>
                  <a:schemeClr val="accent2">
                    <a:lumMod val="75000"/>
                  </a:schemeClr>
                </a:solidFill>
              </a:rPr>
              <a:t>Supplier</a:t>
            </a:r>
            <a:endParaRPr lang="en-US" b="1" dirty="0">
              <a:solidFill>
                <a:schemeClr val="accent2">
                  <a:lumMod val="75000"/>
                </a:schemeClr>
              </a:solidFill>
            </a:endParaRPr>
          </a:p>
        </p:txBody>
      </p:sp>
      <p:sp>
        <p:nvSpPr>
          <p:cNvPr id="32" name="TextBox 31"/>
          <p:cNvSpPr txBox="1"/>
          <p:nvPr/>
        </p:nvSpPr>
        <p:spPr>
          <a:xfrm>
            <a:off x="3709443" y="5393605"/>
            <a:ext cx="1823142" cy="646331"/>
          </a:xfrm>
          <a:prstGeom prst="rect">
            <a:avLst/>
          </a:prstGeom>
          <a:noFill/>
        </p:spPr>
        <p:txBody>
          <a:bodyPr wrap="square" rtlCol="0">
            <a:spAutoFit/>
          </a:bodyPr>
          <a:lstStyle/>
          <a:p>
            <a:pPr algn="ctr"/>
            <a:r>
              <a:rPr lang="en-US" b="1" dirty="0" smtClean="0">
                <a:solidFill>
                  <a:schemeClr val="accent2">
                    <a:lumMod val="75000"/>
                  </a:schemeClr>
                </a:solidFill>
              </a:rPr>
              <a:t>Secondary Supplier</a:t>
            </a:r>
            <a:endParaRPr lang="en-US" b="1" dirty="0">
              <a:solidFill>
                <a:schemeClr val="accent2">
                  <a:lumMod val="75000"/>
                </a:schemeClr>
              </a:solidFill>
            </a:endParaRPr>
          </a:p>
        </p:txBody>
      </p:sp>
      <p:sp>
        <p:nvSpPr>
          <p:cNvPr id="33" name="TextBox 32"/>
          <p:cNvSpPr txBox="1"/>
          <p:nvPr/>
        </p:nvSpPr>
        <p:spPr>
          <a:xfrm>
            <a:off x="5938110" y="5380033"/>
            <a:ext cx="1823142" cy="646331"/>
          </a:xfrm>
          <a:prstGeom prst="rect">
            <a:avLst/>
          </a:prstGeom>
          <a:noFill/>
        </p:spPr>
        <p:txBody>
          <a:bodyPr wrap="square" rtlCol="0">
            <a:spAutoFit/>
          </a:bodyPr>
          <a:lstStyle/>
          <a:p>
            <a:pPr algn="ctr"/>
            <a:r>
              <a:rPr lang="en-US" b="1" dirty="0" smtClean="0">
                <a:solidFill>
                  <a:schemeClr val="accent2">
                    <a:lumMod val="75000"/>
                  </a:schemeClr>
                </a:solidFill>
              </a:rPr>
              <a:t>Tertiary Supplier</a:t>
            </a:r>
            <a:endParaRPr lang="en-US" b="1" dirty="0">
              <a:solidFill>
                <a:schemeClr val="accent2">
                  <a:lumMod val="75000"/>
                </a:schemeClr>
              </a:solidFill>
            </a:endParaRPr>
          </a:p>
        </p:txBody>
      </p:sp>
      <p:sp>
        <p:nvSpPr>
          <p:cNvPr id="35" name="TextBox 34"/>
          <p:cNvSpPr txBox="1"/>
          <p:nvPr/>
        </p:nvSpPr>
        <p:spPr>
          <a:xfrm>
            <a:off x="1181230" y="3966961"/>
            <a:ext cx="1873098" cy="923330"/>
          </a:xfrm>
          <a:prstGeom prst="rect">
            <a:avLst/>
          </a:prstGeom>
          <a:noFill/>
        </p:spPr>
        <p:txBody>
          <a:bodyPr wrap="square" rtlCol="0">
            <a:spAutoFit/>
          </a:bodyPr>
          <a:lstStyle/>
          <a:p>
            <a:pPr marL="342900" indent="-342900">
              <a:buAutoNum type="arabicPeriod"/>
            </a:pPr>
            <a:r>
              <a:rPr lang="en-US" altLang="zh-CN" dirty="0" smtClean="0"/>
              <a:t>Environment</a:t>
            </a:r>
          </a:p>
          <a:p>
            <a:pPr marL="342900" indent="-342900">
              <a:buAutoNum type="arabicPeriod"/>
            </a:pPr>
            <a:r>
              <a:rPr lang="en-US" altLang="zh-CN" dirty="0" smtClean="0"/>
              <a:t>Energy</a:t>
            </a:r>
          </a:p>
          <a:p>
            <a:pPr marL="342900" indent="-342900">
              <a:buAutoNum type="arabicPeriod"/>
            </a:pPr>
            <a:r>
              <a:rPr lang="en-US" altLang="zh-CN" dirty="0" smtClean="0"/>
              <a:t>Low-Carbon</a:t>
            </a:r>
            <a:endParaRPr lang="en-US" altLang="zh-CN" dirty="0"/>
          </a:p>
        </p:txBody>
      </p:sp>
    </p:spTree>
    <p:extLst>
      <p:ext uri="{BB962C8B-B14F-4D97-AF65-F5344CB8AC3E}">
        <p14:creationId xmlns:p14="http://schemas.microsoft.com/office/powerpoint/2010/main" xmlns="" val="4173828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581" y="1406117"/>
            <a:ext cx="8831962" cy="3631763"/>
          </a:xfrm>
          <a:prstGeom prst="rect">
            <a:avLst/>
          </a:prstGeom>
        </p:spPr>
        <p:txBody>
          <a:bodyPr wrap="square">
            <a:spAutoFit/>
          </a:bodyPr>
          <a:lstStyle/>
          <a:p>
            <a:pPr marL="285750" indent="-285750">
              <a:buFont typeface="Courier New"/>
              <a:buChar char="o"/>
            </a:pPr>
            <a:r>
              <a:rPr lang="en-US" sz="1600" dirty="0" smtClean="0">
                <a:solidFill>
                  <a:srgbClr val="000000"/>
                </a:solidFill>
              </a:rPr>
              <a:t>Dongguan’s ozone concentration is the highest in the Pearl River Delta region</a:t>
            </a:r>
          </a:p>
          <a:p>
            <a:pPr marL="285750" indent="-285750">
              <a:buFont typeface="Courier New"/>
              <a:buChar char="o"/>
            </a:pPr>
            <a:endParaRPr lang="en-US" sz="1600" dirty="0" smtClean="0">
              <a:solidFill>
                <a:srgbClr val="000000"/>
              </a:solidFill>
            </a:endParaRPr>
          </a:p>
          <a:p>
            <a:pPr marL="285750" indent="-285750">
              <a:buFont typeface="Courier New"/>
              <a:buChar char="o"/>
            </a:pPr>
            <a:r>
              <a:rPr lang="en-US" sz="1600" dirty="0" smtClean="0">
                <a:solidFill>
                  <a:srgbClr val="000000"/>
                </a:solidFill>
              </a:rPr>
              <a:t>Air quality ranking fell from top 10 in May to #44 in September 2015, mainly due to ozone pollution caused by VOCs emissions from manufacturing</a:t>
            </a:r>
          </a:p>
          <a:p>
            <a:pPr marL="285750" indent="-285750">
              <a:buFont typeface="Courier New"/>
              <a:buChar char="o"/>
            </a:pPr>
            <a:endParaRPr lang="en-US" sz="1600" dirty="0" smtClean="0">
              <a:solidFill>
                <a:srgbClr val="000000"/>
              </a:solidFill>
            </a:endParaRPr>
          </a:p>
          <a:p>
            <a:pPr marL="285750" indent="-285750">
              <a:buFont typeface="Courier New"/>
              <a:buChar char="o"/>
            </a:pPr>
            <a:r>
              <a:rPr lang="en-US" sz="1600" dirty="0" smtClean="0">
                <a:solidFill>
                  <a:srgbClr val="000000"/>
                </a:solidFill>
              </a:rPr>
              <a:t>The Dongguan government has made combatting ground-level ozone pollution its top environmental priority</a:t>
            </a:r>
          </a:p>
          <a:p>
            <a:pPr marL="285750" indent="-285750">
              <a:buFont typeface="Courier New"/>
              <a:buChar char="o"/>
            </a:pPr>
            <a:endParaRPr lang="en-US" sz="1600" dirty="0">
              <a:solidFill>
                <a:srgbClr val="000000"/>
              </a:solidFill>
            </a:endParaRPr>
          </a:p>
          <a:p>
            <a:pPr marL="285750" indent="-285750">
              <a:buFont typeface="Courier New"/>
              <a:buChar char="o"/>
            </a:pPr>
            <a:r>
              <a:rPr lang="en-US" sz="1600" dirty="0" smtClean="0">
                <a:solidFill>
                  <a:srgbClr val="000000"/>
                </a:solidFill>
              </a:rPr>
              <a:t>Dongguan Index incorporates Dongguan’s </a:t>
            </a:r>
            <a:r>
              <a:rPr lang="en-US" sz="1600" dirty="0">
                <a:solidFill>
                  <a:srgbClr val="000000"/>
                </a:solidFill>
              </a:rPr>
              <a:t>effort in </a:t>
            </a:r>
            <a:r>
              <a:rPr lang="en-US" sz="1600" dirty="0" smtClean="0">
                <a:solidFill>
                  <a:srgbClr val="000000"/>
                </a:solidFill>
              </a:rPr>
              <a:t>ozone control </a:t>
            </a:r>
            <a:r>
              <a:rPr lang="en-US" sz="1600" dirty="0">
                <a:solidFill>
                  <a:srgbClr val="000000"/>
                </a:solidFill>
              </a:rPr>
              <a:t>and </a:t>
            </a:r>
            <a:r>
              <a:rPr lang="en-US" sz="1600" dirty="0" smtClean="0">
                <a:solidFill>
                  <a:srgbClr val="000000"/>
                </a:solidFill>
              </a:rPr>
              <a:t>VOCs </a:t>
            </a:r>
            <a:r>
              <a:rPr lang="en-US" sz="1600" dirty="0">
                <a:solidFill>
                  <a:srgbClr val="000000"/>
                </a:solidFill>
              </a:rPr>
              <a:t>emission reduction </a:t>
            </a:r>
            <a:r>
              <a:rPr lang="en-US" sz="1600" dirty="0" smtClean="0">
                <a:solidFill>
                  <a:srgbClr val="000000"/>
                </a:solidFill>
              </a:rPr>
              <a:t>to aim for </a:t>
            </a:r>
            <a:r>
              <a:rPr lang="en-US" sz="1600" dirty="0">
                <a:solidFill>
                  <a:srgbClr val="000000"/>
                </a:solidFill>
              </a:rPr>
              <a:t>a </a:t>
            </a:r>
            <a:r>
              <a:rPr lang="en-US" dirty="0">
                <a:solidFill>
                  <a:srgbClr val="000000"/>
                </a:solidFill>
              </a:rPr>
              <a:t>6% </a:t>
            </a:r>
            <a:r>
              <a:rPr lang="en-US" sz="1600" dirty="0">
                <a:solidFill>
                  <a:srgbClr val="000000"/>
                </a:solidFill>
              </a:rPr>
              <a:t>decrease in ozone concentration by the end of 2016 compared to that of </a:t>
            </a:r>
            <a:r>
              <a:rPr lang="en-US" sz="1600" dirty="0" smtClean="0">
                <a:solidFill>
                  <a:srgbClr val="000000"/>
                </a:solidFill>
              </a:rPr>
              <a:t>2014, and </a:t>
            </a:r>
            <a:r>
              <a:rPr lang="en-US" dirty="0" smtClean="0">
                <a:solidFill>
                  <a:srgbClr val="000000"/>
                </a:solidFill>
              </a:rPr>
              <a:t>80</a:t>
            </a:r>
            <a:r>
              <a:rPr lang="en-US" dirty="0">
                <a:solidFill>
                  <a:srgbClr val="000000"/>
                </a:solidFill>
              </a:rPr>
              <a:t>% </a:t>
            </a:r>
            <a:r>
              <a:rPr lang="en-US" sz="1600" dirty="0">
                <a:solidFill>
                  <a:srgbClr val="000000"/>
                </a:solidFill>
              </a:rPr>
              <a:t>daily compliance rate; </a:t>
            </a:r>
            <a:endParaRPr lang="en-US" sz="1600" dirty="0" smtClean="0">
              <a:solidFill>
                <a:srgbClr val="000000"/>
              </a:solidFill>
            </a:endParaRPr>
          </a:p>
          <a:p>
            <a:pPr marL="285750" indent="-285750">
              <a:buFont typeface="Courier New"/>
              <a:buChar char="o"/>
            </a:pPr>
            <a:endParaRPr lang="en-US" sz="1600" dirty="0">
              <a:solidFill>
                <a:srgbClr val="000000"/>
              </a:solidFill>
            </a:endParaRPr>
          </a:p>
          <a:p>
            <a:pPr marL="285750" indent="-285750">
              <a:buFont typeface="Courier New"/>
              <a:buChar char="o"/>
            </a:pPr>
            <a:r>
              <a:rPr lang="en-US" dirty="0" smtClean="0">
                <a:solidFill>
                  <a:srgbClr val="000000"/>
                </a:solidFill>
              </a:rPr>
              <a:t>6</a:t>
            </a:r>
            <a:r>
              <a:rPr lang="en-US" dirty="0">
                <a:solidFill>
                  <a:srgbClr val="000000"/>
                </a:solidFill>
              </a:rPr>
              <a:t>% </a:t>
            </a:r>
            <a:r>
              <a:rPr lang="en-US" sz="1600" dirty="0">
                <a:solidFill>
                  <a:srgbClr val="000000"/>
                </a:solidFill>
              </a:rPr>
              <a:t>further decrease in ozone concentration and </a:t>
            </a:r>
            <a:r>
              <a:rPr lang="en-US" dirty="0">
                <a:solidFill>
                  <a:srgbClr val="000000"/>
                </a:solidFill>
              </a:rPr>
              <a:t>85% </a:t>
            </a:r>
            <a:r>
              <a:rPr lang="en-US" sz="1600" dirty="0">
                <a:solidFill>
                  <a:srgbClr val="000000"/>
                </a:solidFill>
              </a:rPr>
              <a:t>daily compliance rate by the end of 2017, and through 3 years of combined effort, significantly improve air quality in Dongguan. </a:t>
            </a:r>
          </a:p>
        </p:txBody>
      </p:sp>
      <p:sp>
        <p:nvSpPr>
          <p:cNvPr id="3" name="Rectangle 2"/>
          <p:cNvSpPr/>
          <p:nvPr/>
        </p:nvSpPr>
        <p:spPr>
          <a:xfrm>
            <a:off x="0" y="599759"/>
            <a:ext cx="9144000" cy="707886"/>
          </a:xfrm>
          <a:prstGeom prst="rect">
            <a:avLst/>
          </a:prstGeom>
          <a:gradFill flip="none" rotWithShape="1">
            <a:gsLst>
              <a:gs pos="64000">
                <a:srgbClr val="1B9CAF">
                  <a:alpha val="45000"/>
                </a:srgbClr>
              </a:gs>
              <a:gs pos="0">
                <a:srgbClr val="FFFFFF">
                  <a:alpha val="4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82706" y="643556"/>
            <a:ext cx="7971888" cy="646331"/>
          </a:xfrm>
          <a:prstGeom prst="rect">
            <a:avLst/>
          </a:prstGeom>
          <a:noFill/>
        </p:spPr>
        <p:txBody>
          <a:bodyPr wrap="square" rtlCol="0">
            <a:spAutoFit/>
          </a:bodyPr>
          <a:lstStyle/>
          <a:p>
            <a:pPr algn="ctr"/>
            <a:r>
              <a:rPr lang="en-US" sz="3600" dirty="0" smtClean="0">
                <a:solidFill>
                  <a:srgbClr val="12344D"/>
                </a:solidFill>
                <a:latin typeface="+mj-lt"/>
              </a:rPr>
              <a:t>Aligning Index with Dongguan’s Goals</a:t>
            </a:r>
            <a:endParaRPr lang="en-US" sz="3600" dirty="0">
              <a:solidFill>
                <a:srgbClr val="12344D"/>
              </a:solidFill>
              <a:latin typeface="+mj-lt"/>
            </a:endParaRPr>
          </a:p>
        </p:txBody>
      </p:sp>
      <p:sp>
        <p:nvSpPr>
          <p:cNvPr id="5" name="Rectangle 4"/>
          <p:cNvSpPr/>
          <p:nvPr/>
        </p:nvSpPr>
        <p:spPr>
          <a:xfrm>
            <a:off x="0" y="5284703"/>
            <a:ext cx="9144000" cy="1227664"/>
          </a:xfrm>
          <a:prstGeom prst="rect">
            <a:avLst/>
          </a:prstGeom>
          <a:gradFill flip="none" rotWithShape="1">
            <a:gsLst>
              <a:gs pos="0">
                <a:schemeClr val="accent4">
                  <a:lumMod val="40000"/>
                  <a:lumOff val="60000"/>
                  <a:alpha val="64000"/>
                </a:schemeClr>
              </a:gs>
              <a:gs pos="87000">
                <a:schemeClr val="accent4">
                  <a:lumMod val="20000"/>
                  <a:lumOff val="80000"/>
                  <a:alpha val="2000"/>
                </a:schemeClr>
              </a:gs>
            </a:gsLst>
            <a:lin ang="0" scaled="1"/>
            <a:tileRect/>
          </a:gradFill>
          <a:ln>
            <a:noFill/>
          </a:ln>
          <a:effectLst>
            <a:outerShdw blurRad="28575" dist="38100" dir="2700000" sx="0" sy="0" algn="tl" rotWithShape="0">
              <a:srgbClr val="1BA2B3">
                <a:alpha val="2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582706" y="5445294"/>
            <a:ext cx="7971888" cy="923330"/>
          </a:xfrm>
          <a:prstGeom prst="rect">
            <a:avLst/>
          </a:prstGeom>
        </p:spPr>
        <p:txBody>
          <a:bodyPr wrap="square">
            <a:spAutoFit/>
          </a:bodyPr>
          <a:lstStyle/>
          <a:p>
            <a:r>
              <a:rPr lang="en-US" dirty="0" smtClean="0">
                <a:solidFill>
                  <a:srgbClr val="00506D"/>
                </a:solidFill>
              </a:rPr>
              <a:t>Through comparing scales, employee populations, export volumes, and environmental impact of different industries, Dongguan Index targets the shoe and furniture manufacturing industries for maximum incentive.</a:t>
            </a:r>
            <a:endParaRPr lang="en-US" dirty="0">
              <a:solidFill>
                <a:srgbClr val="00506D"/>
              </a:solidFill>
            </a:endParaRPr>
          </a:p>
        </p:txBody>
      </p:sp>
    </p:spTree>
    <p:extLst>
      <p:ext uri="{BB962C8B-B14F-4D97-AF65-F5344CB8AC3E}">
        <p14:creationId xmlns:p14="http://schemas.microsoft.com/office/powerpoint/2010/main" xmlns="" val="3167510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330183"/>
            <a:ext cx="9144000" cy="571124"/>
          </a:xfrm>
          <a:prstGeom prst="rect">
            <a:avLst/>
          </a:prstGeom>
          <a:gradFill flip="none" rotWithShape="1">
            <a:gsLst>
              <a:gs pos="82000">
                <a:schemeClr val="bg2">
                  <a:lumMod val="20000"/>
                  <a:lumOff val="80000"/>
                  <a:alpha val="78000"/>
                </a:schemeClr>
              </a:gs>
              <a:gs pos="42000">
                <a:srgbClr val="FFFFFF">
                  <a:alpha val="83000"/>
                </a:srgbClr>
              </a:gs>
            </a:gsLst>
            <a:lin ang="0" scaled="1"/>
            <a:tileRect/>
          </a:gra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16" name="Rectangle 15"/>
          <p:cNvSpPr/>
          <p:nvPr/>
        </p:nvSpPr>
        <p:spPr>
          <a:xfrm>
            <a:off x="0" y="2467948"/>
            <a:ext cx="9144000" cy="550226"/>
          </a:xfrm>
          <a:prstGeom prst="rect">
            <a:avLst/>
          </a:prstGeom>
          <a:gradFill flip="none" rotWithShape="1">
            <a:gsLst>
              <a:gs pos="68000">
                <a:schemeClr val="bg2">
                  <a:lumMod val="20000"/>
                  <a:lumOff val="80000"/>
                  <a:alpha val="78000"/>
                </a:schemeClr>
              </a:gs>
              <a:gs pos="32000">
                <a:srgbClr val="FFFFFF">
                  <a:alpha val="71000"/>
                </a:srgbClr>
              </a:gs>
            </a:gsLst>
            <a:lin ang="0" scaled="1"/>
            <a:tileRect/>
          </a:gra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 name="Rectangle 2"/>
          <p:cNvSpPr/>
          <p:nvPr/>
        </p:nvSpPr>
        <p:spPr>
          <a:xfrm>
            <a:off x="0" y="1640328"/>
            <a:ext cx="9144000" cy="550226"/>
          </a:xfrm>
          <a:prstGeom prst="rect">
            <a:avLst/>
          </a:prstGeom>
          <a:gradFill flip="none" rotWithShape="1">
            <a:gsLst>
              <a:gs pos="61000">
                <a:schemeClr val="bg2">
                  <a:lumMod val="20000"/>
                  <a:lumOff val="80000"/>
                  <a:alpha val="84000"/>
                </a:schemeClr>
              </a:gs>
              <a:gs pos="10000">
                <a:srgbClr val="FFFFFF"/>
              </a:gs>
            </a:gsLst>
            <a:lin ang="0" scaled="1"/>
            <a:tileRect/>
          </a:gra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57" name="Rectangle 56"/>
          <p:cNvSpPr/>
          <p:nvPr/>
        </p:nvSpPr>
        <p:spPr>
          <a:xfrm>
            <a:off x="0" y="599759"/>
            <a:ext cx="9144000" cy="707886"/>
          </a:xfrm>
          <a:prstGeom prst="rect">
            <a:avLst/>
          </a:prstGeom>
          <a:gradFill flip="none" rotWithShape="1">
            <a:gsLst>
              <a:gs pos="64000">
                <a:srgbClr val="1B9CAF">
                  <a:alpha val="45000"/>
                </a:srgbClr>
              </a:gs>
              <a:gs pos="0">
                <a:srgbClr val="FFFFFF">
                  <a:alpha val="4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582706" y="650559"/>
            <a:ext cx="7971888" cy="584776"/>
          </a:xfrm>
          <a:prstGeom prst="rect">
            <a:avLst/>
          </a:prstGeom>
          <a:noFill/>
        </p:spPr>
        <p:txBody>
          <a:bodyPr wrap="square" rtlCol="0">
            <a:spAutoFit/>
          </a:bodyPr>
          <a:lstStyle/>
          <a:p>
            <a:pPr algn="ctr"/>
            <a:r>
              <a:rPr lang="en-US" altLang="zh-CN" sz="3200" dirty="0">
                <a:solidFill>
                  <a:srgbClr val="12344D"/>
                </a:solidFill>
              </a:rPr>
              <a:t>What Makes Dongguan Index Unique?</a:t>
            </a:r>
            <a:endParaRPr lang="en-US" sz="3200" dirty="0">
              <a:solidFill>
                <a:srgbClr val="12344D"/>
              </a:solidFill>
            </a:endParaRPr>
          </a:p>
        </p:txBody>
      </p:sp>
      <p:sp>
        <p:nvSpPr>
          <p:cNvPr id="13" name="Rectangle 12"/>
          <p:cNvSpPr/>
          <p:nvPr/>
        </p:nvSpPr>
        <p:spPr>
          <a:xfrm>
            <a:off x="1133040" y="1684608"/>
            <a:ext cx="4519186" cy="461665"/>
          </a:xfrm>
          <a:prstGeom prst="rect">
            <a:avLst/>
          </a:prstGeom>
        </p:spPr>
        <p:txBody>
          <a:bodyPr wrap="none">
            <a:spAutoFit/>
          </a:bodyPr>
          <a:lstStyle/>
          <a:p>
            <a:pPr>
              <a:buClr>
                <a:schemeClr val="accent2">
                  <a:lumMod val="75000"/>
                </a:schemeClr>
              </a:buClr>
              <a:buSzPct val="100000"/>
            </a:pPr>
            <a:r>
              <a:rPr lang="en-US" altLang="zh-CN" sz="2400" dirty="0" smtClean="0">
                <a:solidFill>
                  <a:srgbClr val="12344D"/>
                </a:solidFill>
              </a:rPr>
              <a:t>Entire supply chain assessment</a:t>
            </a:r>
            <a:endParaRPr lang="en-US" altLang="zh-CN" sz="2400" dirty="0">
              <a:solidFill>
                <a:srgbClr val="12344D"/>
              </a:solidFill>
            </a:endParaRPr>
          </a:p>
        </p:txBody>
      </p:sp>
      <p:sp>
        <p:nvSpPr>
          <p:cNvPr id="14" name="Rectangle 13"/>
          <p:cNvSpPr/>
          <p:nvPr/>
        </p:nvSpPr>
        <p:spPr>
          <a:xfrm>
            <a:off x="2095581" y="2530685"/>
            <a:ext cx="4957006" cy="461665"/>
          </a:xfrm>
          <a:prstGeom prst="rect">
            <a:avLst/>
          </a:prstGeom>
        </p:spPr>
        <p:txBody>
          <a:bodyPr wrap="none">
            <a:spAutoFit/>
          </a:bodyPr>
          <a:lstStyle/>
          <a:p>
            <a:pPr>
              <a:buClr>
                <a:schemeClr val="accent2">
                  <a:lumMod val="75000"/>
                </a:schemeClr>
              </a:buClr>
            </a:pPr>
            <a:r>
              <a:rPr lang="en-US" sz="2400" dirty="0">
                <a:solidFill>
                  <a:srgbClr val="12344D"/>
                </a:solidFill>
              </a:rPr>
              <a:t>Holistic performance </a:t>
            </a:r>
            <a:r>
              <a:rPr lang="en-US" sz="2400" dirty="0" smtClean="0">
                <a:solidFill>
                  <a:srgbClr val="12344D"/>
                </a:solidFill>
              </a:rPr>
              <a:t>measurement</a:t>
            </a:r>
            <a:endParaRPr lang="en-US" sz="2400" dirty="0">
              <a:solidFill>
                <a:srgbClr val="12344D"/>
              </a:solidFill>
            </a:endParaRPr>
          </a:p>
        </p:txBody>
      </p:sp>
      <p:sp>
        <p:nvSpPr>
          <p:cNvPr id="15" name="Rectangle 14"/>
          <p:cNvSpPr/>
          <p:nvPr/>
        </p:nvSpPr>
        <p:spPr>
          <a:xfrm>
            <a:off x="2952859" y="3385077"/>
            <a:ext cx="5398734" cy="461665"/>
          </a:xfrm>
          <a:prstGeom prst="rect">
            <a:avLst/>
          </a:prstGeom>
        </p:spPr>
        <p:txBody>
          <a:bodyPr wrap="none">
            <a:spAutoFit/>
          </a:bodyPr>
          <a:lstStyle/>
          <a:p>
            <a:pPr>
              <a:buClr>
                <a:schemeClr val="accent2">
                  <a:lumMod val="75000"/>
                </a:schemeClr>
              </a:buClr>
              <a:buSzPct val="100000"/>
            </a:pPr>
            <a:r>
              <a:rPr lang="en-US" altLang="zh-CN" sz="2400" dirty="0" smtClean="0">
                <a:solidFill>
                  <a:srgbClr val="12344D"/>
                </a:solidFill>
              </a:rPr>
              <a:t>Assessment of the degree of greening</a:t>
            </a:r>
            <a:endParaRPr lang="en-US" sz="2400" dirty="0">
              <a:solidFill>
                <a:srgbClr val="12344D"/>
              </a:solidFill>
            </a:endParaRPr>
          </a:p>
        </p:txBody>
      </p:sp>
      <p:sp>
        <p:nvSpPr>
          <p:cNvPr id="18" name="Rectangle 17"/>
          <p:cNvSpPr/>
          <p:nvPr/>
        </p:nvSpPr>
        <p:spPr>
          <a:xfrm>
            <a:off x="0" y="4200980"/>
            <a:ext cx="9144000" cy="571124"/>
          </a:xfrm>
          <a:prstGeom prst="rect">
            <a:avLst/>
          </a:prstGeom>
          <a:gradFill flip="none" rotWithShape="1">
            <a:gsLst>
              <a:gs pos="87000">
                <a:schemeClr val="bg2">
                  <a:lumMod val="20000"/>
                  <a:lumOff val="80000"/>
                  <a:alpha val="51000"/>
                </a:schemeClr>
              </a:gs>
              <a:gs pos="52000">
                <a:srgbClr val="FFFFFF">
                  <a:alpha val="28000"/>
                </a:srgbClr>
              </a:gs>
            </a:gsLst>
            <a:lin ang="0" scaled="1"/>
            <a:tileRect/>
          </a:gra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9" name="Rectangle 18"/>
          <p:cNvSpPr/>
          <p:nvPr/>
        </p:nvSpPr>
        <p:spPr>
          <a:xfrm>
            <a:off x="4061714" y="4264853"/>
            <a:ext cx="2990873" cy="461665"/>
          </a:xfrm>
          <a:prstGeom prst="rect">
            <a:avLst/>
          </a:prstGeom>
        </p:spPr>
        <p:txBody>
          <a:bodyPr wrap="none">
            <a:spAutoFit/>
          </a:bodyPr>
          <a:lstStyle/>
          <a:p>
            <a:pPr>
              <a:buClr>
                <a:schemeClr val="accent2">
                  <a:lumMod val="75000"/>
                </a:schemeClr>
              </a:buClr>
              <a:buSzPct val="100000"/>
            </a:pPr>
            <a:r>
              <a:rPr lang="en-US" altLang="zh-CN" sz="2400" dirty="0" smtClean="0">
                <a:solidFill>
                  <a:srgbClr val="12344D"/>
                </a:solidFill>
              </a:rPr>
              <a:t>Technical advantage</a:t>
            </a:r>
            <a:endParaRPr lang="en-US" sz="2400" dirty="0">
              <a:solidFill>
                <a:srgbClr val="12344D"/>
              </a:solidFill>
            </a:endParaRPr>
          </a:p>
        </p:txBody>
      </p:sp>
      <p:sp>
        <p:nvSpPr>
          <p:cNvPr id="20" name="Rectangle 19"/>
          <p:cNvSpPr/>
          <p:nvPr/>
        </p:nvSpPr>
        <p:spPr>
          <a:xfrm>
            <a:off x="0" y="5044371"/>
            <a:ext cx="9144000" cy="571124"/>
          </a:xfrm>
          <a:prstGeom prst="rect">
            <a:avLst/>
          </a:prstGeom>
          <a:gradFill flip="none" rotWithShape="1">
            <a:gsLst>
              <a:gs pos="96000">
                <a:schemeClr val="bg2">
                  <a:lumMod val="20000"/>
                  <a:lumOff val="80000"/>
                  <a:alpha val="43000"/>
                </a:schemeClr>
              </a:gs>
              <a:gs pos="73000">
                <a:srgbClr val="FFFFFF">
                  <a:alpha val="11000"/>
                </a:srgbClr>
              </a:gs>
            </a:gsLst>
            <a:lin ang="0" scaled="1"/>
            <a:tileRect/>
          </a:gra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1" name="Rectangle 20"/>
          <p:cNvSpPr/>
          <p:nvPr/>
        </p:nvSpPr>
        <p:spPr>
          <a:xfrm>
            <a:off x="5138529" y="5111497"/>
            <a:ext cx="2716759" cy="461665"/>
          </a:xfrm>
          <a:prstGeom prst="rect">
            <a:avLst/>
          </a:prstGeom>
        </p:spPr>
        <p:txBody>
          <a:bodyPr wrap="none">
            <a:spAutoFit/>
          </a:bodyPr>
          <a:lstStyle/>
          <a:p>
            <a:pPr>
              <a:buClr>
                <a:schemeClr val="accent2">
                  <a:lumMod val="75000"/>
                </a:schemeClr>
              </a:buClr>
              <a:buSzPct val="100000"/>
            </a:pPr>
            <a:r>
              <a:rPr lang="en-US" altLang="zh-CN" sz="2400" dirty="0" smtClean="0">
                <a:solidFill>
                  <a:srgbClr val="12344D"/>
                </a:solidFill>
              </a:rPr>
              <a:t>Broad functionality</a:t>
            </a:r>
            <a:endParaRPr lang="en-US" sz="2400" dirty="0">
              <a:solidFill>
                <a:srgbClr val="12344D"/>
              </a:solidFill>
            </a:endParaRPr>
          </a:p>
        </p:txBody>
      </p:sp>
      <p:pic>
        <p:nvPicPr>
          <p:cNvPr id="8" name="Picture 7" descr="gsc icon 16.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61048" y="4064988"/>
            <a:ext cx="1088842" cy="1088842"/>
          </a:xfrm>
          <a:prstGeom prst="rect">
            <a:avLst/>
          </a:prstGeom>
        </p:spPr>
      </p:pic>
      <p:pic>
        <p:nvPicPr>
          <p:cNvPr id="10" name="Picture 9" descr="gsc icon 17.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92118" y="2457214"/>
            <a:ext cx="872969" cy="872969"/>
          </a:xfrm>
          <a:prstGeom prst="rect">
            <a:avLst/>
          </a:prstGeom>
        </p:spPr>
      </p:pic>
      <p:pic>
        <p:nvPicPr>
          <p:cNvPr id="22" name="Picture 21" descr="gsc icon 18.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053248" y="3330183"/>
            <a:ext cx="857278" cy="857278"/>
          </a:xfrm>
          <a:prstGeom prst="rect">
            <a:avLst/>
          </a:prstGeom>
        </p:spPr>
      </p:pic>
      <p:pic>
        <p:nvPicPr>
          <p:cNvPr id="24" name="Picture 23" descr="gsc icon 14.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892650" y="4942289"/>
            <a:ext cx="1245879" cy="1196044"/>
          </a:xfrm>
          <a:prstGeom prst="rect">
            <a:avLst/>
          </a:prstGeom>
        </p:spPr>
      </p:pic>
      <p:pic>
        <p:nvPicPr>
          <p:cNvPr id="25" name="Picture 24" descr="gsc icon 20.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65983" y="1620264"/>
            <a:ext cx="826135" cy="826135"/>
          </a:xfrm>
          <a:prstGeom prst="rect">
            <a:avLst/>
          </a:prstGeom>
        </p:spPr>
      </p:pic>
    </p:spTree>
    <p:extLst>
      <p:ext uri="{BB962C8B-B14F-4D97-AF65-F5344CB8AC3E}">
        <p14:creationId xmlns:p14="http://schemas.microsoft.com/office/powerpoint/2010/main" xmlns="" val="4173828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909455"/>
            <a:ext cx="9144000" cy="1478812"/>
          </a:xfrm>
          <a:prstGeom prst="rect">
            <a:avLst/>
          </a:prstGeom>
          <a:gradFill flip="none" rotWithShape="1">
            <a:gsLst>
              <a:gs pos="0">
                <a:schemeClr val="accent4">
                  <a:lumMod val="40000"/>
                  <a:lumOff val="60000"/>
                  <a:alpha val="64000"/>
                </a:schemeClr>
              </a:gs>
              <a:gs pos="87000">
                <a:schemeClr val="accent4">
                  <a:lumMod val="20000"/>
                  <a:lumOff val="80000"/>
                  <a:alpha val="2000"/>
                </a:schemeClr>
              </a:gs>
            </a:gsLst>
            <a:lin ang="0" scaled="1"/>
            <a:tileRect/>
          </a:gradFill>
          <a:ln>
            <a:noFill/>
          </a:ln>
          <a:effectLst>
            <a:outerShdw blurRad="28575" dist="38100" dir="2700000" sx="0" sy="0" algn="tl" rotWithShape="0">
              <a:srgbClr val="1BA2B3">
                <a:alpha val="2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0" y="599759"/>
            <a:ext cx="9144000" cy="707886"/>
          </a:xfrm>
          <a:prstGeom prst="rect">
            <a:avLst/>
          </a:prstGeom>
          <a:gradFill flip="none" rotWithShape="1">
            <a:gsLst>
              <a:gs pos="64000">
                <a:srgbClr val="1B9CAF">
                  <a:alpha val="45000"/>
                </a:srgbClr>
              </a:gs>
              <a:gs pos="0">
                <a:srgbClr val="FFFFFF">
                  <a:alpha val="4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582706" y="1818059"/>
            <a:ext cx="7971888" cy="3662541"/>
          </a:xfrm>
          <a:prstGeom prst="rect">
            <a:avLst/>
          </a:prstGeom>
        </p:spPr>
        <p:txBody>
          <a:bodyPr wrap="square">
            <a:spAutoFit/>
          </a:bodyPr>
          <a:lstStyle/>
          <a:p>
            <a:r>
              <a:rPr lang="en-US" sz="2000" dirty="0" smtClean="0">
                <a:solidFill>
                  <a:srgbClr val="12344D"/>
                </a:solidFill>
              </a:rPr>
              <a:t>Precedent: Dow Jones Sustainability Index (DJSI)</a:t>
            </a:r>
          </a:p>
          <a:p>
            <a:endParaRPr lang="en-US" dirty="0" smtClean="0">
              <a:solidFill>
                <a:srgbClr val="12344D"/>
              </a:solidFill>
            </a:endParaRPr>
          </a:p>
          <a:p>
            <a:pPr marL="285750" indent="-285750">
              <a:buClr>
                <a:schemeClr val="bg2">
                  <a:lumMod val="50000"/>
                </a:schemeClr>
              </a:buClr>
              <a:buFont typeface="Courier New"/>
              <a:buChar char="o"/>
            </a:pPr>
            <a:r>
              <a:rPr lang="en-US" dirty="0" smtClean="0">
                <a:solidFill>
                  <a:srgbClr val="12344D"/>
                </a:solidFill>
              </a:rPr>
              <a:t>Assesses a company’s sustainability performance based on economic, social and environmental indicators</a:t>
            </a:r>
            <a:endParaRPr lang="en-US" dirty="0">
              <a:solidFill>
                <a:srgbClr val="12344D"/>
              </a:solidFill>
            </a:endParaRPr>
          </a:p>
          <a:p>
            <a:pPr marL="285750" indent="-285750">
              <a:buClr>
                <a:schemeClr val="bg2">
                  <a:lumMod val="50000"/>
                </a:schemeClr>
              </a:buClr>
              <a:buFont typeface="Courier New"/>
              <a:buChar char="o"/>
            </a:pPr>
            <a:r>
              <a:rPr lang="en-US" dirty="0" smtClean="0">
                <a:solidFill>
                  <a:srgbClr val="12344D"/>
                </a:solidFill>
              </a:rPr>
              <a:t>Specifications only involves primary suppliers</a:t>
            </a:r>
          </a:p>
          <a:p>
            <a:pPr marL="285750" indent="-285750">
              <a:buClr>
                <a:schemeClr val="bg2">
                  <a:lumMod val="50000"/>
                </a:schemeClr>
              </a:buClr>
              <a:buFont typeface="Courier New"/>
              <a:buChar char="o"/>
            </a:pPr>
            <a:r>
              <a:rPr lang="en-US" dirty="0" smtClean="0">
                <a:solidFill>
                  <a:srgbClr val="12344D"/>
                </a:solidFill>
              </a:rPr>
              <a:t>Environmental chapter does not account for the supply chain</a:t>
            </a:r>
          </a:p>
          <a:p>
            <a:pPr>
              <a:buClr>
                <a:schemeClr val="accent2">
                  <a:lumMod val="75000"/>
                </a:schemeClr>
              </a:buClr>
            </a:pPr>
            <a:endParaRPr lang="en-US" dirty="0">
              <a:solidFill>
                <a:srgbClr val="12344D"/>
              </a:solidFill>
            </a:endParaRPr>
          </a:p>
          <a:p>
            <a:pPr>
              <a:buClr>
                <a:schemeClr val="accent2">
                  <a:lumMod val="75000"/>
                </a:schemeClr>
              </a:buClr>
            </a:pPr>
            <a:endParaRPr lang="en-US" sz="2000" dirty="0" smtClean="0">
              <a:solidFill>
                <a:srgbClr val="12344D"/>
              </a:solidFill>
            </a:endParaRPr>
          </a:p>
          <a:p>
            <a:pPr>
              <a:buClr>
                <a:schemeClr val="accent2">
                  <a:lumMod val="75000"/>
                </a:schemeClr>
              </a:buClr>
            </a:pPr>
            <a:r>
              <a:rPr lang="en-US" sz="2200" dirty="0" smtClean="0">
                <a:solidFill>
                  <a:srgbClr val="12344D"/>
                </a:solidFill>
              </a:rPr>
              <a:t>Dongguan Index assesses performance of both individual large buyers and their upstream suppliers, promoting the greening of the entire supply chain in a step-by-step process. </a:t>
            </a:r>
          </a:p>
          <a:p>
            <a:pPr marL="285750" indent="-285750">
              <a:buClr>
                <a:schemeClr val="accent2">
                  <a:lumMod val="75000"/>
                </a:schemeClr>
              </a:buClr>
              <a:buFont typeface="Courier New"/>
              <a:buChar char="o"/>
            </a:pPr>
            <a:endParaRPr lang="en-US" dirty="0"/>
          </a:p>
        </p:txBody>
      </p:sp>
      <p:sp>
        <p:nvSpPr>
          <p:cNvPr id="3" name="TextBox 2"/>
          <p:cNvSpPr txBox="1"/>
          <p:nvPr/>
        </p:nvSpPr>
        <p:spPr>
          <a:xfrm>
            <a:off x="582706" y="683501"/>
            <a:ext cx="7971888" cy="584776"/>
          </a:xfrm>
          <a:prstGeom prst="rect">
            <a:avLst/>
          </a:prstGeom>
          <a:noFill/>
        </p:spPr>
        <p:txBody>
          <a:bodyPr wrap="square" rtlCol="0">
            <a:spAutoFit/>
          </a:bodyPr>
          <a:lstStyle/>
          <a:p>
            <a:pPr algn="ctr"/>
            <a:r>
              <a:rPr lang="en-US" altLang="zh-CN" sz="3200" dirty="0" smtClean="0">
                <a:solidFill>
                  <a:srgbClr val="12344D"/>
                </a:solidFill>
              </a:rPr>
              <a:t>1. Entire Supply Chain Evaluation</a:t>
            </a:r>
            <a:endParaRPr lang="en-US" sz="3200" dirty="0">
              <a:solidFill>
                <a:srgbClr val="12344D"/>
              </a:solidFill>
            </a:endParaRPr>
          </a:p>
        </p:txBody>
      </p:sp>
    </p:spTree>
    <p:extLst>
      <p:ext uri="{BB962C8B-B14F-4D97-AF65-F5344CB8AC3E}">
        <p14:creationId xmlns:p14="http://schemas.microsoft.com/office/powerpoint/2010/main" xmlns="" val="364527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887605"/>
            <a:ext cx="9144000" cy="1296311"/>
          </a:xfrm>
          <a:prstGeom prst="rect">
            <a:avLst/>
          </a:prstGeom>
          <a:gradFill flip="none" rotWithShape="1">
            <a:gsLst>
              <a:gs pos="0">
                <a:schemeClr val="accent4">
                  <a:lumMod val="40000"/>
                  <a:lumOff val="60000"/>
                  <a:alpha val="64000"/>
                </a:schemeClr>
              </a:gs>
              <a:gs pos="87000">
                <a:schemeClr val="accent4">
                  <a:lumMod val="20000"/>
                  <a:lumOff val="80000"/>
                  <a:alpha val="2000"/>
                </a:schemeClr>
              </a:gs>
            </a:gsLst>
            <a:lin ang="0" scaled="1"/>
            <a:tileRect/>
          </a:gradFill>
          <a:ln>
            <a:noFill/>
          </a:ln>
          <a:effectLst>
            <a:outerShdw blurRad="28575" dist="38100" dir="2700000" sx="0" sy="0" algn="tl" rotWithShape="0">
              <a:srgbClr val="1BA2B3">
                <a:alpha val="2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0" y="599759"/>
            <a:ext cx="9144000" cy="707886"/>
          </a:xfrm>
          <a:prstGeom prst="rect">
            <a:avLst/>
          </a:prstGeom>
          <a:gradFill flip="none" rotWithShape="1">
            <a:gsLst>
              <a:gs pos="64000">
                <a:srgbClr val="1B9CAF">
                  <a:alpha val="45000"/>
                </a:srgbClr>
              </a:gs>
              <a:gs pos="0">
                <a:srgbClr val="FFFFFF">
                  <a:alpha val="4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82706" y="683501"/>
            <a:ext cx="7971888" cy="584776"/>
          </a:xfrm>
          <a:prstGeom prst="rect">
            <a:avLst/>
          </a:prstGeom>
          <a:noFill/>
        </p:spPr>
        <p:txBody>
          <a:bodyPr wrap="square" rtlCol="0">
            <a:spAutoFit/>
          </a:bodyPr>
          <a:lstStyle/>
          <a:p>
            <a:pPr algn="ctr"/>
            <a:r>
              <a:rPr lang="en-US" altLang="zh-CN" sz="3200" dirty="0">
                <a:solidFill>
                  <a:srgbClr val="12344D"/>
                </a:solidFill>
              </a:rPr>
              <a:t>2</a:t>
            </a:r>
            <a:r>
              <a:rPr lang="en-US" altLang="zh-CN" sz="3200" dirty="0" smtClean="0">
                <a:solidFill>
                  <a:srgbClr val="12344D"/>
                </a:solidFill>
              </a:rPr>
              <a:t>. Holistic Performance Measurement </a:t>
            </a:r>
            <a:endParaRPr lang="en-US" sz="3200" dirty="0">
              <a:solidFill>
                <a:srgbClr val="12344D"/>
              </a:solidFill>
            </a:endParaRPr>
          </a:p>
        </p:txBody>
      </p:sp>
      <p:sp>
        <p:nvSpPr>
          <p:cNvPr id="4" name="Rectangle 3"/>
          <p:cNvSpPr/>
          <p:nvPr/>
        </p:nvSpPr>
        <p:spPr>
          <a:xfrm>
            <a:off x="582706" y="1659601"/>
            <a:ext cx="7971888" cy="4524315"/>
          </a:xfrm>
          <a:prstGeom prst="rect">
            <a:avLst/>
          </a:prstGeom>
        </p:spPr>
        <p:txBody>
          <a:bodyPr wrap="square">
            <a:spAutoFit/>
          </a:bodyPr>
          <a:lstStyle/>
          <a:p>
            <a:r>
              <a:rPr lang="en-US" dirty="0">
                <a:solidFill>
                  <a:srgbClr val="12344D"/>
                </a:solidFill>
              </a:rPr>
              <a:t>Dongguan </a:t>
            </a:r>
            <a:r>
              <a:rPr lang="en-US" dirty="0" smtClean="0">
                <a:solidFill>
                  <a:srgbClr val="12344D"/>
                </a:solidFill>
              </a:rPr>
              <a:t>Index holistically measures a supply chain’s environmental performance based on 3 key aspects: </a:t>
            </a:r>
          </a:p>
          <a:p>
            <a:pPr marL="342900" indent="-342900">
              <a:buAutoNum type="arabicPeriod"/>
            </a:pPr>
            <a:r>
              <a:rPr lang="en-US" dirty="0" smtClean="0">
                <a:solidFill>
                  <a:srgbClr val="12344D"/>
                </a:solidFill>
              </a:rPr>
              <a:t>Energy efficiency</a:t>
            </a:r>
            <a:endParaRPr lang="en-US" dirty="0">
              <a:solidFill>
                <a:srgbClr val="12344D"/>
              </a:solidFill>
            </a:endParaRPr>
          </a:p>
          <a:p>
            <a:pPr marL="342900" indent="-342900">
              <a:buAutoNum type="arabicPeriod"/>
            </a:pPr>
            <a:r>
              <a:rPr lang="en-US" dirty="0" smtClean="0">
                <a:solidFill>
                  <a:srgbClr val="12344D"/>
                </a:solidFill>
              </a:rPr>
              <a:t>Environment</a:t>
            </a:r>
          </a:p>
          <a:p>
            <a:pPr marL="342900" indent="-342900">
              <a:buAutoNum type="arabicPeriod"/>
            </a:pPr>
            <a:r>
              <a:rPr lang="en-US" dirty="0">
                <a:solidFill>
                  <a:srgbClr val="12344D"/>
                </a:solidFill>
              </a:rPr>
              <a:t>L</a:t>
            </a:r>
            <a:r>
              <a:rPr lang="en-US" dirty="0" smtClean="0">
                <a:solidFill>
                  <a:srgbClr val="12344D"/>
                </a:solidFill>
              </a:rPr>
              <a:t>ow</a:t>
            </a:r>
            <a:r>
              <a:rPr lang="en-US" dirty="0">
                <a:solidFill>
                  <a:srgbClr val="12344D"/>
                </a:solidFill>
              </a:rPr>
              <a:t>-carbon </a:t>
            </a:r>
            <a:r>
              <a:rPr lang="en-US" dirty="0" smtClean="0">
                <a:solidFill>
                  <a:srgbClr val="12344D"/>
                </a:solidFill>
              </a:rPr>
              <a:t>development</a:t>
            </a:r>
          </a:p>
          <a:p>
            <a:endParaRPr lang="en-US" dirty="0">
              <a:solidFill>
                <a:srgbClr val="12344D"/>
              </a:solidFill>
            </a:endParaRPr>
          </a:p>
          <a:p>
            <a:endParaRPr lang="en-US" dirty="0" smtClean="0">
              <a:solidFill>
                <a:srgbClr val="12344D"/>
              </a:solidFill>
            </a:endParaRPr>
          </a:p>
          <a:p>
            <a:r>
              <a:rPr lang="en-US" dirty="0" smtClean="0">
                <a:solidFill>
                  <a:srgbClr val="12344D"/>
                </a:solidFill>
              </a:rPr>
              <a:t>Each aspect includes:</a:t>
            </a:r>
          </a:p>
          <a:p>
            <a:pPr marL="342900" indent="-342900">
              <a:buClr>
                <a:schemeClr val="bg2">
                  <a:lumMod val="50000"/>
                </a:schemeClr>
              </a:buClr>
              <a:buFont typeface="Courier New"/>
              <a:buChar char="o"/>
            </a:pPr>
            <a:r>
              <a:rPr lang="en-US" dirty="0" smtClean="0">
                <a:solidFill>
                  <a:srgbClr val="12344D"/>
                </a:solidFill>
              </a:rPr>
              <a:t>Basic – compliance to laws and regulations</a:t>
            </a:r>
          </a:p>
          <a:p>
            <a:pPr marL="342900" indent="-342900">
              <a:buClr>
                <a:schemeClr val="bg2">
                  <a:lumMod val="50000"/>
                </a:schemeClr>
              </a:buClr>
              <a:buFont typeface="Courier New"/>
              <a:buChar char="o"/>
            </a:pPr>
            <a:r>
              <a:rPr lang="en-US" dirty="0" smtClean="0">
                <a:solidFill>
                  <a:srgbClr val="12344D"/>
                </a:solidFill>
              </a:rPr>
              <a:t>Improvement – voluntary actions on improving environmental performance</a:t>
            </a:r>
          </a:p>
          <a:p>
            <a:endParaRPr lang="en-US" dirty="0">
              <a:solidFill>
                <a:srgbClr val="12344D"/>
              </a:solidFill>
            </a:endParaRPr>
          </a:p>
          <a:p>
            <a:r>
              <a:rPr lang="en-US" sz="2400" dirty="0" smtClean="0">
                <a:solidFill>
                  <a:srgbClr val="00506D"/>
                </a:solidFill>
              </a:rPr>
              <a:t>The Dongguan Index incorporates 3 important aspects and weighs different metrics in assessing environmental performance.</a:t>
            </a:r>
            <a:endParaRPr lang="en-US" sz="2400" dirty="0">
              <a:solidFill>
                <a:srgbClr val="00506D"/>
              </a:solidFill>
            </a:endParaRPr>
          </a:p>
        </p:txBody>
      </p:sp>
      <p:pic>
        <p:nvPicPr>
          <p:cNvPr id="6" name="Picture 5" descr="gsc icon 14.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55067" y="2283290"/>
            <a:ext cx="1413933" cy="1357376"/>
          </a:xfrm>
          <a:prstGeom prst="rect">
            <a:avLst/>
          </a:prstGeom>
        </p:spPr>
      </p:pic>
      <p:pic>
        <p:nvPicPr>
          <p:cNvPr id="7" name="Picture 6" descr="gsc icon 21.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49900" y="2283289"/>
            <a:ext cx="1829076" cy="1477321"/>
          </a:xfrm>
          <a:prstGeom prst="rect">
            <a:avLst/>
          </a:prstGeom>
        </p:spPr>
      </p:pic>
      <p:pic>
        <p:nvPicPr>
          <p:cNvPr id="8" name="Picture 7" descr="gsc icon 22.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280199" y="2427110"/>
            <a:ext cx="849136" cy="1171223"/>
          </a:xfrm>
          <a:prstGeom prst="rect">
            <a:avLst/>
          </a:prstGeom>
        </p:spPr>
      </p:pic>
    </p:spTree>
    <p:extLst>
      <p:ext uri="{BB962C8B-B14F-4D97-AF65-F5344CB8AC3E}">
        <p14:creationId xmlns:p14="http://schemas.microsoft.com/office/powerpoint/2010/main" xmlns="" val="3696215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2964220848"/>
              </p:ext>
            </p:extLst>
          </p:nvPr>
        </p:nvGraphicFramePr>
        <p:xfrm>
          <a:off x="137163" y="185262"/>
          <a:ext cx="8840782" cy="6457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93194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sc 2.jpg"/>
          <p:cNvPicPr>
            <a:picLocks noChangeAspect="1"/>
          </p:cNvPicPr>
          <p:nvPr/>
        </p:nvPicPr>
        <p:blipFill rotWithShape="1">
          <a:blip r:embed="rId2">
            <a:extLst>
              <a:ext uri="{BEBA8EAE-BF5A-486C-A8C5-ECC9F3942E4B}">
                <a14:imgProps xmlns:a14="http://schemas.microsoft.com/office/drawing/2010/main" xmlns="">
                  <a14:imgLayer r:embed="rId3">
                    <a14:imgEffect>
                      <a14:colorTemperature colorTemp="5900"/>
                    </a14:imgEffect>
                  </a14:imgLayer>
                </a14:imgProps>
              </a:ext>
              <a:ext uri="{28A0092B-C50C-407E-A947-70E740481C1C}">
                <a14:useLocalDpi xmlns:a14="http://schemas.microsoft.com/office/drawing/2010/main" xmlns="" val="0"/>
              </a:ext>
            </a:extLst>
          </a:blip>
          <a:srcRect r="15556"/>
          <a:stretch/>
        </p:blipFill>
        <p:spPr>
          <a:xfrm>
            <a:off x="-1" y="0"/>
            <a:ext cx="9144001" cy="6858000"/>
          </a:xfrm>
          <a:prstGeom prst="rect">
            <a:avLst/>
          </a:prstGeom>
        </p:spPr>
      </p:pic>
      <p:sp>
        <p:nvSpPr>
          <p:cNvPr id="3" name="TextBox 2"/>
          <p:cNvSpPr txBox="1"/>
          <p:nvPr/>
        </p:nvSpPr>
        <p:spPr>
          <a:xfrm>
            <a:off x="582706" y="683501"/>
            <a:ext cx="7971888" cy="584776"/>
          </a:xfrm>
          <a:prstGeom prst="rect">
            <a:avLst/>
          </a:prstGeom>
          <a:noFill/>
        </p:spPr>
        <p:txBody>
          <a:bodyPr wrap="square" rtlCol="0">
            <a:spAutoFit/>
          </a:bodyPr>
          <a:lstStyle/>
          <a:p>
            <a:pPr algn="ctr"/>
            <a:r>
              <a:rPr lang="en-US" altLang="zh-CN" sz="3200" dirty="0">
                <a:solidFill>
                  <a:srgbClr val="12344D"/>
                </a:solidFill>
              </a:rPr>
              <a:t>3</a:t>
            </a:r>
            <a:r>
              <a:rPr lang="en-US" altLang="zh-CN" sz="3200" dirty="0" smtClean="0">
                <a:solidFill>
                  <a:srgbClr val="12344D"/>
                </a:solidFill>
              </a:rPr>
              <a:t>. Assessment of the Degree of Greening </a:t>
            </a:r>
            <a:endParaRPr lang="en-US" sz="3200" dirty="0">
              <a:solidFill>
                <a:srgbClr val="12344D"/>
              </a:solidFill>
            </a:endParaRPr>
          </a:p>
        </p:txBody>
      </p:sp>
      <p:sp>
        <p:nvSpPr>
          <p:cNvPr id="10" name="Rectangle 9"/>
          <p:cNvSpPr/>
          <p:nvPr/>
        </p:nvSpPr>
        <p:spPr>
          <a:xfrm>
            <a:off x="-1" y="1524000"/>
            <a:ext cx="9158599" cy="4078111"/>
          </a:xfrm>
          <a:prstGeom prst="rect">
            <a:avLst/>
          </a:prstGeom>
          <a:solidFill>
            <a:schemeClr val="bg1">
              <a:alpha val="27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582706" y="2258172"/>
            <a:ext cx="7971888" cy="2492990"/>
          </a:xfrm>
          <a:prstGeom prst="rect">
            <a:avLst/>
          </a:prstGeom>
        </p:spPr>
        <p:txBody>
          <a:bodyPr wrap="square">
            <a:spAutoFit/>
          </a:bodyPr>
          <a:lstStyle/>
          <a:p>
            <a:pPr>
              <a:buClr>
                <a:schemeClr val="accent2">
                  <a:lumMod val="75000"/>
                </a:schemeClr>
              </a:buClr>
            </a:pPr>
            <a:r>
              <a:rPr lang="en-US" sz="2400" dirty="0" smtClean="0">
                <a:solidFill>
                  <a:srgbClr val="12344D"/>
                </a:solidFill>
              </a:rPr>
              <a:t>Dongguan </a:t>
            </a:r>
            <a:r>
              <a:rPr lang="en-US" sz="2400" dirty="0">
                <a:solidFill>
                  <a:srgbClr val="12344D"/>
                </a:solidFill>
              </a:rPr>
              <a:t>Index provides not only a score, but also improvement recommendations for all relevant parties, expanding functionality and applicability. </a:t>
            </a:r>
            <a:endParaRPr lang="en-US" sz="2400" dirty="0" smtClean="0">
              <a:solidFill>
                <a:srgbClr val="12344D"/>
              </a:solidFill>
            </a:endParaRPr>
          </a:p>
          <a:p>
            <a:pPr>
              <a:buClr>
                <a:schemeClr val="accent2">
                  <a:lumMod val="75000"/>
                </a:schemeClr>
              </a:buClr>
            </a:pPr>
            <a:endParaRPr lang="en-US" sz="3600" dirty="0" smtClean="0">
              <a:solidFill>
                <a:srgbClr val="12344D"/>
              </a:solidFill>
            </a:endParaRPr>
          </a:p>
          <a:p>
            <a:pPr>
              <a:buClr>
                <a:schemeClr val="accent2">
                  <a:lumMod val="75000"/>
                </a:schemeClr>
              </a:buClr>
            </a:pPr>
            <a:r>
              <a:rPr lang="en-US" sz="2400" dirty="0" smtClean="0">
                <a:solidFill>
                  <a:srgbClr val="12344D"/>
                </a:solidFill>
              </a:rPr>
              <a:t>Companies </a:t>
            </a:r>
            <a:r>
              <a:rPr lang="en-US" sz="2400" dirty="0">
                <a:solidFill>
                  <a:srgbClr val="12344D"/>
                </a:solidFill>
              </a:rPr>
              <a:t>can determine which areas to improve based on their score, and effectively allocate resources</a:t>
            </a:r>
            <a:r>
              <a:rPr lang="en-US" sz="2400" dirty="0" smtClean="0">
                <a:solidFill>
                  <a:srgbClr val="12344D"/>
                </a:solidFill>
              </a:rPr>
              <a:t>.</a:t>
            </a:r>
            <a:endParaRPr lang="en-US" sz="2400" dirty="0">
              <a:solidFill>
                <a:srgbClr val="12344D"/>
              </a:solidFill>
            </a:endParaRPr>
          </a:p>
        </p:txBody>
      </p:sp>
    </p:spTree>
    <p:extLst>
      <p:ext uri="{BB962C8B-B14F-4D97-AF65-F5344CB8AC3E}">
        <p14:creationId xmlns:p14="http://schemas.microsoft.com/office/powerpoint/2010/main" xmlns="" val="1950669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9759"/>
            <a:ext cx="9144000" cy="707886"/>
          </a:xfrm>
          <a:prstGeom prst="rect">
            <a:avLst/>
          </a:prstGeom>
          <a:gradFill flip="none" rotWithShape="1">
            <a:gsLst>
              <a:gs pos="64000">
                <a:srgbClr val="1B9CAF">
                  <a:alpha val="45000"/>
                </a:srgbClr>
              </a:gs>
              <a:gs pos="0">
                <a:srgbClr val="FFFFFF">
                  <a:alpha val="4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82706" y="683501"/>
            <a:ext cx="7971888" cy="584776"/>
          </a:xfrm>
          <a:prstGeom prst="rect">
            <a:avLst/>
          </a:prstGeom>
          <a:noFill/>
        </p:spPr>
        <p:txBody>
          <a:bodyPr wrap="square" rtlCol="0">
            <a:spAutoFit/>
          </a:bodyPr>
          <a:lstStyle/>
          <a:p>
            <a:pPr algn="ctr"/>
            <a:r>
              <a:rPr lang="en-US" altLang="zh-CN" sz="3200" dirty="0">
                <a:solidFill>
                  <a:srgbClr val="12344D"/>
                </a:solidFill>
              </a:rPr>
              <a:t>4</a:t>
            </a:r>
            <a:r>
              <a:rPr lang="en-US" altLang="zh-CN" sz="3200" dirty="0" smtClean="0">
                <a:solidFill>
                  <a:srgbClr val="12344D"/>
                </a:solidFill>
              </a:rPr>
              <a:t>. Technical Advantage</a:t>
            </a:r>
            <a:endParaRPr lang="en-US" sz="3200" dirty="0">
              <a:solidFill>
                <a:srgbClr val="12344D"/>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547324837"/>
              </p:ext>
            </p:extLst>
          </p:nvPr>
        </p:nvGraphicFramePr>
        <p:xfrm>
          <a:off x="582706" y="1605918"/>
          <a:ext cx="7971888" cy="4785587"/>
        </p:xfrm>
        <a:graphic>
          <a:graphicData uri="http://schemas.openxmlformats.org/drawingml/2006/table">
            <a:tbl>
              <a:tblPr firstRow="1" bandRow="1">
                <a:tableStyleId>{5C22544A-7EE6-4342-B048-85BDC9FD1C3A}</a:tableStyleId>
              </a:tblPr>
              <a:tblGrid>
                <a:gridCol w="2657296"/>
                <a:gridCol w="2657296"/>
                <a:gridCol w="2657296"/>
              </a:tblGrid>
              <a:tr h="611521">
                <a:tc>
                  <a:txBody>
                    <a:bodyPr/>
                    <a:lstStyle/>
                    <a:p>
                      <a:r>
                        <a:rPr lang="en-US" dirty="0" smtClean="0"/>
                        <a:t>Index</a:t>
                      </a:r>
                      <a:endParaRPr lang="en-US" dirty="0"/>
                    </a:p>
                  </a:txBody>
                  <a:tcPr/>
                </a:tc>
                <a:tc>
                  <a:txBody>
                    <a:bodyPr/>
                    <a:lstStyle/>
                    <a:p>
                      <a:r>
                        <a:rPr lang="en-US" dirty="0" smtClean="0"/>
                        <a:t>Focus</a:t>
                      </a:r>
                      <a:endParaRPr lang="en-US" dirty="0"/>
                    </a:p>
                  </a:txBody>
                  <a:tcPr/>
                </a:tc>
                <a:tc>
                  <a:txBody>
                    <a:bodyPr/>
                    <a:lstStyle/>
                    <a:p>
                      <a:r>
                        <a:rPr lang="en-US" dirty="0" smtClean="0"/>
                        <a:t>Limitations compared to Dongguan Index</a:t>
                      </a:r>
                      <a:endParaRPr lang="en-US" dirty="0"/>
                    </a:p>
                  </a:txBody>
                  <a:tcPr/>
                </a:tc>
              </a:tr>
              <a:tr h="437658">
                <a:tc>
                  <a:txBody>
                    <a:bodyPr/>
                    <a:lstStyle/>
                    <a:p>
                      <a:r>
                        <a:rPr lang="en-US" dirty="0" smtClean="0"/>
                        <a:t>CITI Index</a:t>
                      </a:r>
                      <a:endParaRPr lang="en-US" dirty="0"/>
                    </a:p>
                  </a:txBody>
                  <a:tcPr/>
                </a:tc>
                <a:tc>
                  <a:txBody>
                    <a:bodyPr/>
                    <a:lstStyle/>
                    <a:p>
                      <a:r>
                        <a:rPr lang="en-US" dirty="0" smtClean="0"/>
                        <a:t>Environmental management in supply chains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General</a:t>
                      </a:r>
                      <a:r>
                        <a:rPr lang="en-US" sz="1400" baseline="0" dirty="0" smtClean="0"/>
                        <a:t> and qualitative</a:t>
                      </a:r>
                      <a:r>
                        <a:rPr lang="en-US" sz="1400" dirty="0" smtClean="0"/>
                        <a:t> criteria (</a:t>
                      </a:r>
                      <a:r>
                        <a:rPr lang="en-US" sz="1400" dirty="0" err="1" smtClean="0"/>
                        <a:t>Eg</a:t>
                      </a:r>
                      <a:r>
                        <a:rPr lang="en-US" sz="1400" dirty="0" smtClean="0"/>
                        <a:t>. “Encourage Suppliers to Disclose Self-operated Monitoring Data”)</a:t>
                      </a:r>
                    </a:p>
                    <a:p>
                      <a:endParaRPr lang="en-US" dirty="0"/>
                    </a:p>
                  </a:txBody>
                  <a:tcPr/>
                </a:tc>
              </a:tr>
              <a:tr h="611521">
                <a:tc>
                  <a:txBody>
                    <a:bodyPr/>
                    <a:lstStyle/>
                    <a:p>
                      <a:r>
                        <a:rPr lang="en-US" dirty="0" smtClean="0"/>
                        <a:t>Global Reporting Initiative Index (GRI)</a:t>
                      </a:r>
                      <a:endParaRPr lang="en-US" dirty="0"/>
                    </a:p>
                  </a:txBody>
                  <a:tcPr/>
                </a:tc>
                <a:tc>
                  <a:txBody>
                    <a:bodyPr/>
                    <a:lstStyle/>
                    <a:p>
                      <a:r>
                        <a:rPr lang="en-US" dirty="0" smtClean="0"/>
                        <a:t>Supply chain reporting</a:t>
                      </a:r>
                      <a:endParaRPr lang="en-US" dirty="0"/>
                    </a:p>
                  </a:txBody>
                  <a:tcPr/>
                </a:tc>
                <a:tc>
                  <a:txBody>
                    <a:bodyPr/>
                    <a:lstStyle/>
                    <a:p>
                      <a:r>
                        <a:rPr lang="en-US" dirty="0" smtClean="0"/>
                        <a:t>Lack of focus on environmental performance (&lt;6%</a:t>
                      </a:r>
                      <a:r>
                        <a:rPr lang="en-US" baseline="0" dirty="0" smtClean="0"/>
                        <a:t> of total specifications)</a:t>
                      </a:r>
                      <a:endParaRPr lang="en-US" dirty="0"/>
                    </a:p>
                  </a:txBody>
                  <a:tcPr/>
                </a:tc>
              </a:tr>
              <a:tr h="611521">
                <a:tc>
                  <a:txBody>
                    <a:bodyPr/>
                    <a:lstStyle/>
                    <a:p>
                      <a:r>
                        <a:rPr lang="en-US" dirty="0" smtClean="0"/>
                        <a:t>Climate Disclosure</a:t>
                      </a:r>
                      <a:r>
                        <a:rPr lang="en-US" baseline="0" dirty="0" smtClean="0"/>
                        <a:t> Leaders Index (CDP)</a:t>
                      </a:r>
                      <a:endParaRPr lang="en-US" dirty="0"/>
                    </a:p>
                  </a:txBody>
                  <a:tcPr/>
                </a:tc>
                <a:tc>
                  <a:txBody>
                    <a:bodyPr/>
                    <a:lstStyle/>
                    <a:p>
                      <a:r>
                        <a:rPr lang="en-US" dirty="0" smtClean="0"/>
                        <a:t>Supply chain environmental</a:t>
                      </a:r>
                      <a:r>
                        <a:rPr lang="en-US" baseline="0" dirty="0" smtClean="0"/>
                        <a:t> disclosure</a:t>
                      </a:r>
                      <a:endParaRPr lang="en-US" dirty="0"/>
                    </a:p>
                  </a:txBody>
                  <a:tcPr/>
                </a:tc>
                <a:tc>
                  <a:txBody>
                    <a:bodyPr/>
                    <a:lstStyle/>
                    <a:p>
                      <a:r>
                        <a:rPr lang="en-US" dirty="0" smtClean="0"/>
                        <a:t>Limited topics (only GHG emissions and water and forest resources)</a:t>
                      </a:r>
                      <a:endParaRPr lang="en-US" dirty="0"/>
                    </a:p>
                  </a:txBody>
                  <a:tcPr/>
                </a:tc>
              </a:tr>
              <a:tr h="1115128">
                <a:tc>
                  <a:txBody>
                    <a:bodyPr/>
                    <a:lstStyle/>
                    <a:p>
                      <a:r>
                        <a:rPr lang="en-US" dirty="0" smtClean="0"/>
                        <a:t>The</a:t>
                      </a:r>
                      <a:r>
                        <a:rPr lang="en-US" baseline="0" dirty="0" smtClean="0"/>
                        <a:t> </a:t>
                      </a:r>
                      <a:r>
                        <a:rPr lang="en-US" baseline="0" dirty="0" err="1" smtClean="0"/>
                        <a:t>Walmart</a:t>
                      </a:r>
                      <a:r>
                        <a:rPr lang="en-US" baseline="0" dirty="0" smtClean="0"/>
                        <a:t> Sustainability Index by The Sustainability Consortium (TSC)</a:t>
                      </a:r>
                      <a:endParaRPr lang="en-US" dirty="0"/>
                    </a:p>
                  </a:txBody>
                  <a:tcPr/>
                </a:tc>
                <a:tc>
                  <a:txBody>
                    <a:bodyPr/>
                    <a:lstStyle/>
                    <a:p>
                      <a:r>
                        <a:rPr lang="en-US" dirty="0" smtClean="0"/>
                        <a:t>Supply</a:t>
                      </a:r>
                      <a:r>
                        <a:rPr lang="en-US" baseline="0" dirty="0" smtClean="0"/>
                        <a:t> chain sustainability throughout whole product life cycles</a:t>
                      </a:r>
                      <a:endParaRPr lang="en-US" dirty="0"/>
                    </a:p>
                  </a:txBody>
                  <a:tcPr/>
                </a:tc>
                <a:tc>
                  <a:txBody>
                    <a:bodyPr/>
                    <a:lstStyle/>
                    <a:p>
                      <a:r>
                        <a:rPr lang="en-US" dirty="0" smtClean="0"/>
                        <a:t>Mainly</a:t>
                      </a:r>
                      <a:r>
                        <a:rPr lang="en-US" baseline="0" dirty="0" smtClean="0"/>
                        <a:t> based on multiple-choice surveys of suppliers; may be more subjective</a:t>
                      </a:r>
                      <a:endParaRPr lang="en-US" dirty="0"/>
                    </a:p>
                  </a:txBody>
                  <a:tcPr/>
                </a:tc>
              </a:tr>
              <a:tr h="437658">
                <a:tc>
                  <a:txBody>
                    <a:bodyPr/>
                    <a:lstStyle/>
                    <a:p>
                      <a:r>
                        <a:rPr lang="en-US" dirty="0" err="1" smtClean="0"/>
                        <a:t>RedE</a:t>
                      </a:r>
                      <a:endParaRPr lang="en-US" dirty="0"/>
                    </a:p>
                  </a:txBody>
                  <a:tcPr/>
                </a:tc>
                <a:tc>
                  <a:txBody>
                    <a:bodyPr/>
                    <a:lstStyle/>
                    <a:p>
                      <a:r>
                        <a:rPr lang="en-US" dirty="0" smtClean="0"/>
                        <a:t>Supply</a:t>
                      </a:r>
                      <a:r>
                        <a:rPr lang="en-US" baseline="0" dirty="0" smtClean="0"/>
                        <a:t> chain e</a:t>
                      </a:r>
                      <a:r>
                        <a:rPr lang="en-US" dirty="0" smtClean="0"/>
                        <a:t>nergy saving</a:t>
                      </a:r>
                      <a:endParaRPr lang="en-US" dirty="0"/>
                    </a:p>
                  </a:txBody>
                  <a:tcPr/>
                </a:tc>
                <a:tc>
                  <a:txBody>
                    <a:bodyPr/>
                    <a:lstStyle/>
                    <a:p>
                      <a:r>
                        <a:rPr lang="en-US" dirty="0" smtClean="0"/>
                        <a:t>Sole focus on energy efficiency</a:t>
                      </a:r>
                      <a:endParaRPr lang="en-US" dirty="0"/>
                    </a:p>
                  </a:txBody>
                  <a:tcPr/>
                </a:tc>
              </a:tr>
            </a:tbl>
          </a:graphicData>
        </a:graphic>
      </p:graphicFrame>
    </p:spTree>
    <p:extLst>
      <p:ext uri="{BB962C8B-B14F-4D97-AF65-F5344CB8AC3E}">
        <p14:creationId xmlns:p14="http://schemas.microsoft.com/office/powerpoint/2010/main" xmlns="" val="667841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515178"/>
            <a:ext cx="9144000" cy="791505"/>
          </a:xfrm>
          <a:prstGeom prst="rect">
            <a:avLst/>
          </a:prstGeom>
          <a:gradFill flip="none" rotWithShape="1">
            <a:gsLst>
              <a:gs pos="0">
                <a:schemeClr val="accent4">
                  <a:lumMod val="40000"/>
                  <a:lumOff val="60000"/>
                  <a:alpha val="64000"/>
                </a:schemeClr>
              </a:gs>
              <a:gs pos="87000">
                <a:schemeClr val="accent4">
                  <a:lumMod val="20000"/>
                  <a:lumOff val="80000"/>
                  <a:alpha val="2000"/>
                </a:schemeClr>
              </a:gs>
            </a:gsLst>
            <a:lin ang="0" scaled="1"/>
            <a:tileRect/>
          </a:gradFill>
          <a:ln>
            <a:noFill/>
          </a:ln>
          <a:effectLst>
            <a:outerShdw blurRad="28575" dist="38100" dir="2700000" sx="0" sy="0" algn="tl" rotWithShape="0">
              <a:srgbClr val="1BA2B3">
                <a:alpha val="2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0" y="599759"/>
            <a:ext cx="9144000" cy="707886"/>
          </a:xfrm>
          <a:prstGeom prst="rect">
            <a:avLst/>
          </a:prstGeom>
          <a:gradFill flip="none" rotWithShape="1">
            <a:gsLst>
              <a:gs pos="64000">
                <a:srgbClr val="1B9CAF">
                  <a:alpha val="45000"/>
                </a:srgbClr>
              </a:gs>
              <a:gs pos="0">
                <a:srgbClr val="FFFFFF">
                  <a:alpha val="4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82706" y="683501"/>
            <a:ext cx="7971888" cy="584776"/>
          </a:xfrm>
          <a:prstGeom prst="rect">
            <a:avLst/>
          </a:prstGeom>
          <a:noFill/>
        </p:spPr>
        <p:txBody>
          <a:bodyPr wrap="square" rtlCol="0">
            <a:spAutoFit/>
          </a:bodyPr>
          <a:lstStyle/>
          <a:p>
            <a:pPr algn="ctr"/>
            <a:r>
              <a:rPr lang="en-US" altLang="zh-CN" sz="3200" dirty="0">
                <a:solidFill>
                  <a:srgbClr val="12344D"/>
                </a:solidFill>
              </a:rPr>
              <a:t>5</a:t>
            </a:r>
            <a:r>
              <a:rPr lang="en-US" altLang="zh-CN" sz="3200" dirty="0" smtClean="0">
                <a:solidFill>
                  <a:srgbClr val="12344D"/>
                </a:solidFill>
              </a:rPr>
              <a:t>. Broad Functionality</a:t>
            </a:r>
            <a:endParaRPr lang="en-US" sz="3200" dirty="0">
              <a:solidFill>
                <a:srgbClr val="12344D"/>
              </a:solidFill>
            </a:endParaRPr>
          </a:p>
        </p:txBody>
      </p:sp>
      <p:sp>
        <p:nvSpPr>
          <p:cNvPr id="4" name="Rectangle 3"/>
          <p:cNvSpPr/>
          <p:nvPr/>
        </p:nvSpPr>
        <p:spPr>
          <a:xfrm>
            <a:off x="582706" y="1572110"/>
            <a:ext cx="7971888" cy="4770537"/>
          </a:xfrm>
          <a:prstGeom prst="rect">
            <a:avLst/>
          </a:prstGeom>
        </p:spPr>
        <p:txBody>
          <a:bodyPr wrap="square">
            <a:spAutoFit/>
          </a:bodyPr>
          <a:lstStyle/>
          <a:p>
            <a:pPr>
              <a:buClr>
                <a:schemeClr val="accent2">
                  <a:lumMod val="75000"/>
                </a:schemeClr>
              </a:buClr>
            </a:pPr>
            <a:r>
              <a:rPr lang="en-US" dirty="0" smtClean="0">
                <a:solidFill>
                  <a:schemeClr val="accent4">
                    <a:lumMod val="50000"/>
                  </a:schemeClr>
                </a:solidFill>
              </a:rPr>
              <a:t>Dongguan Index is useful and applicable for all relevant parties. </a:t>
            </a:r>
          </a:p>
          <a:p>
            <a:pPr>
              <a:buClr>
                <a:schemeClr val="accent2">
                  <a:lumMod val="75000"/>
                </a:schemeClr>
              </a:buClr>
            </a:pPr>
            <a:r>
              <a:rPr lang="en-US" dirty="0" smtClean="0">
                <a:solidFill>
                  <a:schemeClr val="accent4">
                    <a:lumMod val="50000"/>
                  </a:schemeClr>
                </a:solidFill>
              </a:rPr>
              <a:t>Users include:</a:t>
            </a:r>
          </a:p>
          <a:p>
            <a:pPr>
              <a:buClr>
                <a:schemeClr val="accent2">
                  <a:lumMod val="75000"/>
                </a:schemeClr>
              </a:buClr>
            </a:pPr>
            <a:endParaRPr lang="en-US" sz="1600" dirty="0">
              <a:solidFill>
                <a:srgbClr val="1882A8"/>
              </a:solidFill>
            </a:endParaRPr>
          </a:p>
          <a:p>
            <a:pPr>
              <a:buClr>
                <a:schemeClr val="accent2">
                  <a:lumMod val="75000"/>
                </a:schemeClr>
              </a:buClr>
            </a:pPr>
            <a:r>
              <a:rPr lang="en-US" sz="2000" b="1" dirty="0" smtClean="0">
                <a:solidFill>
                  <a:srgbClr val="1882A8"/>
                </a:solidFill>
              </a:rPr>
              <a:t>1. Suppliers: </a:t>
            </a:r>
            <a:r>
              <a:rPr lang="en-US" sz="1600" dirty="0" smtClean="0">
                <a:solidFill>
                  <a:srgbClr val="1882A8"/>
                </a:solidFill>
              </a:rPr>
              <a:t>identify </a:t>
            </a:r>
            <a:r>
              <a:rPr lang="en-US" sz="1600" dirty="0">
                <a:solidFill>
                  <a:srgbClr val="1882A8"/>
                </a:solidFill>
              </a:rPr>
              <a:t>problems in all 3 aspects of energy, environment, and low-carbon </a:t>
            </a:r>
            <a:r>
              <a:rPr lang="en-US" sz="1600" dirty="0" smtClean="0">
                <a:solidFill>
                  <a:srgbClr val="1882A8"/>
                </a:solidFill>
              </a:rPr>
              <a:t>development and clarify improvement areas through benchmarking.</a:t>
            </a:r>
          </a:p>
          <a:p>
            <a:pPr>
              <a:buClr>
                <a:schemeClr val="accent2">
                  <a:lumMod val="75000"/>
                </a:schemeClr>
              </a:buClr>
            </a:pPr>
            <a:endParaRPr lang="en-US" sz="1000" dirty="0">
              <a:solidFill>
                <a:srgbClr val="1882A8"/>
              </a:solidFill>
            </a:endParaRPr>
          </a:p>
          <a:p>
            <a:pPr>
              <a:buClr>
                <a:schemeClr val="accent2">
                  <a:lumMod val="75000"/>
                </a:schemeClr>
              </a:buClr>
            </a:pPr>
            <a:r>
              <a:rPr lang="en-US" sz="2000" b="1" dirty="0" smtClean="0">
                <a:solidFill>
                  <a:srgbClr val="1882A8"/>
                </a:solidFill>
              </a:rPr>
              <a:t>2</a:t>
            </a:r>
            <a:r>
              <a:rPr lang="en-US" sz="2000" b="1" dirty="0">
                <a:solidFill>
                  <a:srgbClr val="1882A8"/>
                </a:solidFill>
              </a:rPr>
              <a:t>. Large </a:t>
            </a:r>
            <a:r>
              <a:rPr lang="en-US" sz="2000" b="1" dirty="0" smtClean="0">
                <a:solidFill>
                  <a:srgbClr val="1882A8"/>
                </a:solidFill>
              </a:rPr>
              <a:t>buyers:</a:t>
            </a:r>
            <a:r>
              <a:rPr lang="en-US" sz="1600" b="1" dirty="0" smtClean="0">
                <a:solidFill>
                  <a:srgbClr val="1882A8"/>
                </a:solidFill>
              </a:rPr>
              <a:t> </a:t>
            </a:r>
            <a:r>
              <a:rPr lang="en-US" sz="1600" dirty="0">
                <a:solidFill>
                  <a:srgbClr val="1882A8"/>
                </a:solidFill>
              </a:rPr>
              <a:t>prioritize potential partners with </a:t>
            </a:r>
            <a:r>
              <a:rPr lang="en-US" sz="1600" dirty="0" smtClean="0">
                <a:solidFill>
                  <a:srgbClr val="1882A8"/>
                </a:solidFill>
              </a:rPr>
              <a:t>high scores and promote </a:t>
            </a:r>
            <a:r>
              <a:rPr lang="en-US" sz="1600" dirty="0">
                <a:solidFill>
                  <a:srgbClr val="1882A8"/>
                </a:solidFill>
              </a:rPr>
              <a:t>corrective action and green procurement throughout the entire supply chain</a:t>
            </a:r>
            <a:r>
              <a:rPr lang="en-US" sz="1600" dirty="0" smtClean="0">
                <a:solidFill>
                  <a:srgbClr val="1882A8"/>
                </a:solidFill>
              </a:rPr>
              <a:t>.</a:t>
            </a:r>
          </a:p>
          <a:p>
            <a:pPr>
              <a:buClr>
                <a:schemeClr val="accent2">
                  <a:lumMod val="75000"/>
                </a:schemeClr>
              </a:buClr>
            </a:pPr>
            <a:endParaRPr lang="en-US" sz="1000" dirty="0">
              <a:solidFill>
                <a:srgbClr val="1882A8"/>
              </a:solidFill>
            </a:endParaRPr>
          </a:p>
          <a:p>
            <a:pPr>
              <a:buClr>
                <a:schemeClr val="accent2">
                  <a:lumMod val="75000"/>
                </a:schemeClr>
              </a:buClr>
            </a:pPr>
            <a:r>
              <a:rPr lang="en-US" sz="2000" b="1" dirty="0" smtClean="0">
                <a:solidFill>
                  <a:srgbClr val="1882A8"/>
                </a:solidFill>
              </a:rPr>
              <a:t>3. Governments: </a:t>
            </a:r>
            <a:r>
              <a:rPr lang="en-US" sz="1600" dirty="0" smtClean="0">
                <a:solidFill>
                  <a:srgbClr val="1882A8"/>
                </a:solidFill>
              </a:rPr>
              <a:t>better understand the </a:t>
            </a:r>
            <a:r>
              <a:rPr lang="en-US" sz="1600" dirty="0">
                <a:solidFill>
                  <a:srgbClr val="1882A8"/>
                </a:solidFill>
              </a:rPr>
              <a:t>degree of greening in different industries, </a:t>
            </a:r>
            <a:r>
              <a:rPr lang="en-US" sz="1600" dirty="0" smtClean="0">
                <a:solidFill>
                  <a:srgbClr val="1882A8"/>
                </a:solidFill>
              </a:rPr>
              <a:t>and utilize replicable, scalable green </a:t>
            </a:r>
            <a:r>
              <a:rPr lang="en-US" sz="1600" dirty="0">
                <a:solidFill>
                  <a:srgbClr val="1882A8"/>
                </a:solidFill>
              </a:rPr>
              <a:t>supply chain management </a:t>
            </a:r>
            <a:r>
              <a:rPr lang="en-US" sz="1600" dirty="0" smtClean="0">
                <a:solidFill>
                  <a:srgbClr val="1882A8"/>
                </a:solidFill>
              </a:rPr>
              <a:t>methods for urban and industrial planning and ecological civilization establishment.</a:t>
            </a:r>
          </a:p>
          <a:p>
            <a:pPr>
              <a:buClr>
                <a:schemeClr val="accent2">
                  <a:lumMod val="75000"/>
                </a:schemeClr>
              </a:buClr>
            </a:pPr>
            <a:endParaRPr lang="en-US" sz="1000" dirty="0">
              <a:solidFill>
                <a:srgbClr val="1882A8"/>
              </a:solidFill>
            </a:endParaRPr>
          </a:p>
          <a:p>
            <a:pPr>
              <a:buClr>
                <a:schemeClr val="accent2">
                  <a:lumMod val="75000"/>
                </a:schemeClr>
              </a:buClr>
            </a:pPr>
            <a:r>
              <a:rPr lang="en-US" sz="2000" b="1" dirty="0">
                <a:solidFill>
                  <a:srgbClr val="1882A8"/>
                </a:solidFill>
              </a:rPr>
              <a:t>4</a:t>
            </a:r>
            <a:r>
              <a:rPr lang="en-US" sz="2000" b="1" dirty="0" smtClean="0">
                <a:solidFill>
                  <a:srgbClr val="1882A8"/>
                </a:solidFill>
              </a:rPr>
              <a:t>. </a:t>
            </a:r>
            <a:r>
              <a:rPr lang="en-US" sz="2000" b="1" dirty="0">
                <a:solidFill>
                  <a:srgbClr val="1882A8"/>
                </a:solidFill>
              </a:rPr>
              <a:t>Regulation </a:t>
            </a:r>
            <a:r>
              <a:rPr lang="en-US" sz="2000" b="1" dirty="0" smtClean="0">
                <a:solidFill>
                  <a:srgbClr val="1882A8"/>
                </a:solidFill>
              </a:rPr>
              <a:t>agencies: </a:t>
            </a:r>
            <a:r>
              <a:rPr lang="en-US" sz="1600" dirty="0" smtClean="0">
                <a:solidFill>
                  <a:srgbClr val="1882A8"/>
                </a:solidFill>
              </a:rPr>
              <a:t>realize issues </a:t>
            </a:r>
            <a:r>
              <a:rPr lang="en-US" sz="1600" dirty="0">
                <a:solidFill>
                  <a:srgbClr val="1882A8"/>
                </a:solidFill>
              </a:rPr>
              <a:t>in </a:t>
            </a:r>
            <a:r>
              <a:rPr lang="en-US" sz="1600" dirty="0" smtClean="0">
                <a:solidFill>
                  <a:srgbClr val="1882A8"/>
                </a:solidFill>
              </a:rPr>
              <a:t>environmental compliance </a:t>
            </a:r>
            <a:r>
              <a:rPr lang="en-US" sz="1600" dirty="0">
                <a:solidFill>
                  <a:srgbClr val="1882A8"/>
                </a:solidFill>
              </a:rPr>
              <a:t>standards</a:t>
            </a:r>
            <a:r>
              <a:rPr lang="en-US" sz="1600" dirty="0" smtClean="0">
                <a:solidFill>
                  <a:srgbClr val="1882A8"/>
                </a:solidFill>
              </a:rPr>
              <a:t>, further guide compliance </a:t>
            </a:r>
            <a:r>
              <a:rPr lang="en-US" sz="1600" dirty="0">
                <a:solidFill>
                  <a:srgbClr val="1882A8"/>
                </a:solidFill>
              </a:rPr>
              <a:t>and risk </a:t>
            </a:r>
            <a:r>
              <a:rPr lang="en-US" sz="1600" dirty="0" smtClean="0">
                <a:solidFill>
                  <a:srgbClr val="1882A8"/>
                </a:solidFill>
              </a:rPr>
              <a:t>management, and use the index as a prerequisite </a:t>
            </a:r>
            <a:r>
              <a:rPr lang="en-US" sz="1600" dirty="0">
                <a:solidFill>
                  <a:srgbClr val="1882A8"/>
                </a:solidFill>
              </a:rPr>
              <a:t>for government subsidy and tax breaks</a:t>
            </a:r>
            <a:r>
              <a:rPr lang="en-US" sz="1600" dirty="0" smtClean="0">
                <a:solidFill>
                  <a:srgbClr val="1882A8"/>
                </a:solidFill>
              </a:rPr>
              <a:t>.</a:t>
            </a:r>
          </a:p>
          <a:p>
            <a:pPr>
              <a:buClr>
                <a:schemeClr val="accent2">
                  <a:lumMod val="75000"/>
                </a:schemeClr>
              </a:buClr>
            </a:pPr>
            <a:endParaRPr lang="en-US" sz="1000" b="1" dirty="0">
              <a:solidFill>
                <a:srgbClr val="1882A8"/>
              </a:solidFill>
            </a:endParaRPr>
          </a:p>
          <a:p>
            <a:pPr>
              <a:buClr>
                <a:schemeClr val="accent2">
                  <a:lumMod val="75000"/>
                </a:schemeClr>
              </a:buClr>
            </a:pPr>
            <a:r>
              <a:rPr lang="en-US" sz="2000" b="1" dirty="0" smtClean="0">
                <a:solidFill>
                  <a:srgbClr val="1882A8"/>
                </a:solidFill>
              </a:rPr>
              <a:t>5</a:t>
            </a:r>
            <a:r>
              <a:rPr lang="en-US" sz="2000" b="1" dirty="0">
                <a:solidFill>
                  <a:srgbClr val="1882A8"/>
                </a:solidFill>
              </a:rPr>
              <a:t>. Financial </a:t>
            </a:r>
            <a:r>
              <a:rPr lang="en-US" sz="2000" b="1" dirty="0" smtClean="0">
                <a:solidFill>
                  <a:srgbClr val="1882A8"/>
                </a:solidFill>
              </a:rPr>
              <a:t>institutions:</a:t>
            </a:r>
            <a:r>
              <a:rPr lang="en-US" sz="1600" b="1" dirty="0" smtClean="0">
                <a:solidFill>
                  <a:srgbClr val="1882A8"/>
                </a:solidFill>
              </a:rPr>
              <a:t> </a:t>
            </a:r>
            <a:r>
              <a:rPr lang="en-US" sz="1600" dirty="0" smtClean="0">
                <a:solidFill>
                  <a:srgbClr val="1882A8"/>
                </a:solidFill>
              </a:rPr>
              <a:t>incorporate the index as a component in </a:t>
            </a:r>
            <a:r>
              <a:rPr lang="en-US" sz="1600" dirty="0">
                <a:solidFill>
                  <a:srgbClr val="1882A8"/>
                </a:solidFill>
              </a:rPr>
              <a:t>credit evaluation for </a:t>
            </a:r>
            <a:r>
              <a:rPr lang="en-US" sz="1600" dirty="0" smtClean="0">
                <a:solidFill>
                  <a:srgbClr val="1882A8"/>
                </a:solidFill>
              </a:rPr>
              <a:t>financing.</a:t>
            </a:r>
            <a:endParaRPr lang="en-US" sz="1600" dirty="0">
              <a:solidFill>
                <a:srgbClr val="1882A8"/>
              </a:solidFill>
            </a:endParaRPr>
          </a:p>
        </p:txBody>
      </p:sp>
    </p:spTree>
    <p:extLst>
      <p:ext uri="{BB962C8B-B14F-4D97-AF65-F5344CB8AC3E}">
        <p14:creationId xmlns:p14="http://schemas.microsoft.com/office/powerpoint/2010/main" xmlns="" val="718071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1" y="0"/>
            <a:ext cx="9181967" cy="6857999"/>
          </a:xfrm>
          <a:prstGeom prst="rect">
            <a:avLst/>
          </a:prstGeom>
        </p:spPr>
      </p:pic>
      <p:sp>
        <p:nvSpPr>
          <p:cNvPr id="3" name="TextBox 2"/>
          <p:cNvSpPr txBox="1"/>
          <p:nvPr/>
        </p:nvSpPr>
        <p:spPr>
          <a:xfrm>
            <a:off x="218094" y="641384"/>
            <a:ext cx="3630658" cy="923330"/>
          </a:xfrm>
          <a:prstGeom prst="rect">
            <a:avLst/>
          </a:prstGeom>
          <a:noFill/>
        </p:spPr>
        <p:txBody>
          <a:bodyPr wrap="square" rtlCol="0">
            <a:spAutoFit/>
          </a:bodyPr>
          <a:lstStyle/>
          <a:p>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Thank you!</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182064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830" y="1409841"/>
            <a:ext cx="9144000" cy="4280283"/>
          </a:xfrm>
          <a:prstGeom prst="rect">
            <a:avLst/>
          </a:prstGeom>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2" name="TextBox 1"/>
          <p:cNvSpPr txBox="1"/>
          <p:nvPr/>
        </p:nvSpPr>
        <p:spPr>
          <a:xfrm>
            <a:off x="582706" y="599759"/>
            <a:ext cx="7971888" cy="584776"/>
          </a:xfrm>
          <a:prstGeom prst="rect">
            <a:avLst/>
          </a:prstGeom>
          <a:noFill/>
        </p:spPr>
        <p:txBody>
          <a:bodyPr wrap="square" rtlCol="0">
            <a:spAutoFit/>
          </a:bodyPr>
          <a:lstStyle/>
          <a:p>
            <a:r>
              <a:rPr lang="en-US" altLang="zh-CN" sz="3200" dirty="0" smtClean="0">
                <a:latin typeface="+mj-lt"/>
              </a:rPr>
              <a:t>Environmental Defense Fund (EDF)</a:t>
            </a:r>
            <a:endParaRPr lang="en-US" sz="3200" dirty="0">
              <a:latin typeface="+mj-lt"/>
            </a:endParaRPr>
          </a:p>
        </p:txBody>
      </p:sp>
      <p:sp>
        <p:nvSpPr>
          <p:cNvPr id="3" name="TextBox 2"/>
          <p:cNvSpPr txBox="1"/>
          <p:nvPr/>
        </p:nvSpPr>
        <p:spPr>
          <a:xfrm>
            <a:off x="582706" y="1568334"/>
            <a:ext cx="7840503" cy="3600986"/>
          </a:xfrm>
          <a:prstGeom prst="rect">
            <a:avLst/>
          </a:prstGeom>
          <a:noFill/>
        </p:spPr>
        <p:txBody>
          <a:bodyPr wrap="square" rtlCol="0">
            <a:spAutoFit/>
          </a:bodyPr>
          <a:lstStyle/>
          <a:p>
            <a:pPr>
              <a:buClr>
                <a:schemeClr val="accent2">
                  <a:lumMod val="75000"/>
                </a:schemeClr>
              </a:buClr>
            </a:pPr>
            <a:endParaRPr lang="en-US" altLang="zh-CN" sz="2000" dirty="0" smtClean="0">
              <a:latin typeface="Songti SC Regular"/>
              <a:cs typeface="Songti SC Regular"/>
            </a:endParaRPr>
          </a:p>
          <a:p>
            <a:pPr marL="342900" indent="-342900">
              <a:buClr>
                <a:schemeClr val="accent2">
                  <a:lumMod val="75000"/>
                </a:schemeClr>
              </a:buClr>
              <a:buFont typeface="Courier New"/>
              <a:buChar char="o"/>
            </a:pPr>
            <a:r>
              <a:rPr lang="en-US" altLang="zh-CN" sz="1600" dirty="0" smtClean="0">
                <a:latin typeface="Cambria"/>
                <a:cs typeface="Cambria"/>
              </a:rPr>
              <a:t>Leading Non-profit Organization in the U.S.</a:t>
            </a:r>
          </a:p>
          <a:p>
            <a:pPr marL="342900" indent="-342900">
              <a:buClr>
                <a:schemeClr val="accent2">
                  <a:lumMod val="75000"/>
                </a:schemeClr>
              </a:buClr>
              <a:buFont typeface="Courier New"/>
              <a:buChar char="o"/>
            </a:pPr>
            <a:endParaRPr lang="en-US" altLang="zh-CN" sz="1600" dirty="0">
              <a:latin typeface="Cambria"/>
              <a:cs typeface="Cambria"/>
            </a:endParaRPr>
          </a:p>
          <a:p>
            <a:pPr marL="342900" indent="-342900">
              <a:buClr>
                <a:schemeClr val="accent2">
                  <a:lumMod val="75000"/>
                </a:schemeClr>
              </a:buClr>
              <a:buFont typeface="Courier New"/>
              <a:buChar char="o"/>
            </a:pPr>
            <a:r>
              <a:rPr lang="en-US" sz="1600" dirty="0" smtClean="0">
                <a:latin typeface="Cambria"/>
                <a:cs typeface="Cambria"/>
              </a:rPr>
              <a:t>Established in 1967; Headquartered in New York</a:t>
            </a:r>
            <a:endParaRPr lang="en-US" sz="1600" dirty="0">
              <a:latin typeface="Cambria"/>
              <a:cs typeface="Cambria"/>
            </a:endParaRPr>
          </a:p>
          <a:p>
            <a:pPr marL="342900" indent="-342900">
              <a:buClr>
                <a:schemeClr val="accent2">
                  <a:lumMod val="75000"/>
                </a:schemeClr>
              </a:buClr>
              <a:buFont typeface="Courier New"/>
              <a:buChar char="o"/>
            </a:pPr>
            <a:endParaRPr lang="en-US" sz="1600" dirty="0">
              <a:latin typeface="Cambria"/>
              <a:cs typeface="Cambria"/>
            </a:endParaRPr>
          </a:p>
          <a:p>
            <a:pPr marL="342900" indent="-342900">
              <a:buClr>
                <a:schemeClr val="accent2">
                  <a:lumMod val="75000"/>
                </a:schemeClr>
              </a:buClr>
              <a:buFont typeface="Courier New"/>
              <a:buChar char="o"/>
            </a:pPr>
            <a:r>
              <a:rPr lang="en-US" altLang="zh-CN" sz="1600" dirty="0" smtClean="0">
                <a:latin typeface="Cambria"/>
                <a:cs typeface="Cambria"/>
              </a:rPr>
              <a:t>Committed to combining scientific and </a:t>
            </a:r>
          </a:p>
          <a:p>
            <a:pPr>
              <a:buClr>
                <a:schemeClr val="accent2">
                  <a:lumMod val="75000"/>
                </a:schemeClr>
              </a:buClr>
            </a:pPr>
            <a:r>
              <a:rPr lang="en-US" altLang="zh-CN" sz="1600" dirty="0">
                <a:latin typeface="Cambria"/>
                <a:cs typeface="Cambria"/>
              </a:rPr>
              <a:t> </a:t>
            </a:r>
            <a:r>
              <a:rPr lang="en-US" altLang="zh-CN" sz="1600" dirty="0" smtClean="0">
                <a:latin typeface="Cambria"/>
                <a:cs typeface="Cambria"/>
              </a:rPr>
              <a:t>       economic methods to solve the most </a:t>
            </a:r>
          </a:p>
          <a:p>
            <a:pPr>
              <a:buClr>
                <a:schemeClr val="accent2">
                  <a:lumMod val="75000"/>
                </a:schemeClr>
              </a:buClr>
            </a:pPr>
            <a:r>
              <a:rPr lang="en-US" altLang="zh-CN" sz="1600" dirty="0">
                <a:latin typeface="Cambria"/>
                <a:cs typeface="Cambria"/>
              </a:rPr>
              <a:t> </a:t>
            </a:r>
            <a:r>
              <a:rPr lang="en-US" altLang="zh-CN" sz="1600" dirty="0" smtClean="0">
                <a:latin typeface="Cambria"/>
                <a:cs typeface="Cambria"/>
              </a:rPr>
              <a:t>       pressing environmental problems </a:t>
            </a:r>
          </a:p>
          <a:p>
            <a:pPr marL="342900" indent="-342900">
              <a:buClr>
                <a:schemeClr val="accent2">
                  <a:lumMod val="75000"/>
                </a:schemeClr>
              </a:buClr>
              <a:buFont typeface="Courier New"/>
              <a:buChar char="o"/>
            </a:pPr>
            <a:endParaRPr lang="en-US" sz="1600" dirty="0">
              <a:latin typeface="Cambria"/>
              <a:cs typeface="Cambria"/>
            </a:endParaRPr>
          </a:p>
          <a:p>
            <a:pPr marL="342900" indent="-342900">
              <a:buClr>
                <a:schemeClr val="accent2">
                  <a:lumMod val="75000"/>
                </a:schemeClr>
              </a:buClr>
              <a:buFont typeface="Courier New"/>
              <a:buChar char="o"/>
            </a:pPr>
            <a:r>
              <a:rPr lang="en-US" altLang="zh-CN" sz="1600" dirty="0" smtClean="0">
                <a:latin typeface="Cambria"/>
                <a:cs typeface="Cambria"/>
              </a:rPr>
              <a:t>Succeeded in</a:t>
            </a:r>
            <a:r>
              <a:rPr lang="en-US" altLang="zh-CN" sz="1600" dirty="0">
                <a:latin typeface="Cambria"/>
                <a:cs typeface="Cambria"/>
              </a:rPr>
              <a:t>:</a:t>
            </a:r>
            <a:endParaRPr lang="en-US" altLang="zh-CN" sz="1600" dirty="0" smtClean="0">
              <a:latin typeface="Cambria"/>
              <a:cs typeface="Cambria"/>
            </a:endParaRPr>
          </a:p>
          <a:p>
            <a:pPr marL="742950" lvl="1" indent="-285750">
              <a:buClr>
                <a:schemeClr val="accent2">
                  <a:lumMod val="75000"/>
                </a:schemeClr>
              </a:buClr>
              <a:buFont typeface="Arial"/>
              <a:buChar char="•"/>
            </a:pPr>
            <a:r>
              <a:rPr lang="en-US" altLang="zh-CN" sz="1600" dirty="0" smtClean="0">
                <a:latin typeface="Cambria"/>
                <a:cs typeface="Cambria"/>
              </a:rPr>
              <a:t>Promoting the DDT Abolition Act</a:t>
            </a:r>
          </a:p>
          <a:p>
            <a:pPr marL="742950" lvl="1" indent="-285750">
              <a:buClr>
                <a:schemeClr val="accent2">
                  <a:lumMod val="75000"/>
                </a:schemeClr>
              </a:buClr>
              <a:buFont typeface="Arial"/>
              <a:buChar char="•"/>
            </a:pPr>
            <a:r>
              <a:rPr lang="en-US" altLang="zh-CN" sz="1600" dirty="0" smtClean="0">
                <a:latin typeface="Cambria"/>
                <a:cs typeface="Cambria"/>
              </a:rPr>
              <a:t>Convincing McDonald’s to ban Styrofoam </a:t>
            </a:r>
          </a:p>
          <a:p>
            <a:pPr marL="742950" lvl="1" indent="-285750">
              <a:buClr>
                <a:schemeClr val="accent2">
                  <a:lumMod val="75000"/>
                </a:schemeClr>
              </a:buClr>
              <a:buFont typeface="Arial"/>
              <a:buChar char="•"/>
            </a:pPr>
            <a:r>
              <a:rPr lang="en-US" altLang="zh-CN" sz="1600" dirty="0" smtClean="0">
                <a:latin typeface="Cambria"/>
                <a:cs typeface="Cambria"/>
              </a:rPr>
              <a:t>Helping to introduce hybrid trucks to FedEx</a:t>
            </a:r>
          </a:p>
          <a:p>
            <a:pPr>
              <a:buClr>
                <a:schemeClr val="accent2">
                  <a:lumMod val="75000"/>
                </a:schemeClr>
              </a:buClr>
            </a:pPr>
            <a:r>
              <a:rPr lang="en-US" altLang="zh-CN" sz="1600" dirty="0" smtClean="0">
                <a:latin typeface="Cambria"/>
                <a:cs typeface="Cambria"/>
              </a:rPr>
              <a: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5538227" y="1986690"/>
            <a:ext cx="2700337" cy="3170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Shape 12"/>
          <p:cNvPicPr preferRelativeResize="0"/>
          <p:nvPr/>
        </p:nvPicPr>
        <p:blipFill rotWithShape="1">
          <a:blip r:embed="rId4" cstate="screen">
            <a:alphaModFix/>
            <a:extLst>
              <a:ext uri="{28A0092B-C50C-407E-A947-70E740481C1C}">
                <a14:useLocalDpi xmlns:a14="http://schemas.microsoft.com/office/drawing/2010/main" xmlns=""/>
              </a:ext>
            </a:extLst>
          </a:blip>
          <a:srcRect/>
          <a:stretch/>
        </p:blipFill>
        <p:spPr>
          <a:xfrm>
            <a:off x="6694157" y="5854300"/>
            <a:ext cx="1544407" cy="765955"/>
          </a:xfrm>
          <a:prstGeom prst="rect">
            <a:avLst/>
          </a:prstGeom>
          <a:noFill/>
          <a:ln>
            <a:noFill/>
          </a:ln>
        </p:spPr>
      </p:pic>
      <p:cxnSp>
        <p:nvCxnSpPr>
          <p:cNvPr id="13" name="Straight Connector 12"/>
          <p:cNvCxnSpPr/>
          <p:nvPr/>
        </p:nvCxnSpPr>
        <p:spPr>
          <a:xfrm>
            <a:off x="3605774" y="5550693"/>
            <a:ext cx="5538227" cy="0"/>
          </a:xfrm>
          <a:prstGeom prst="line">
            <a:avLst/>
          </a:prstGeom>
          <a:ln w="3175" cmpd="sng"/>
          <a:effectLst/>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0" y="1532924"/>
            <a:ext cx="5538227" cy="0"/>
          </a:xfrm>
          <a:prstGeom prst="line">
            <a:avLst/>
          </a:prstGeom>
          <a:ln w="3175" cmpd="sng"/>
          <a:effec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23679819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9" descr="International_Map3.jpg"/>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0" y="1739900"/>
            <a:ext cx="9144000" cy="511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Oval 13"/>
          <p:cNvSpPr/>
          <p:nvPr/>
        </p:nvSpPr>
        <p:spPr>
          <a:xfrm>
            <a:off x="958565" y="3452524"/>
            <a:ext cx="92075" cy="92075"/>
          </a:xfrm>
          <a:prstGeom prst="ellipse">
            <a:avLst/>
          </a:prstGeom>
          <a:solidFill>
            <a:srgbClr val="00009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6" name="Oval 15"/>
          <p:cNvSpPr/>
          <p:nvPr/>
        </p:nvSpPr>
        <p:spPr>
          <a:xfrm>
            <a:off x="1390513" y="3395948"/>
            <a:ext cx="92075" cy="92075"/>
          </a:xfrm>
          <a:prstGeom prst="ellipse">
            <a:avLst/>
          </a:prstGeom>
          <a:solidFill>
            <a:srgbClr val="00009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7" name="Oval 16"/>
          <p:cNvSpPr/>
          <p:nvPr/>
        </p:nvSpPr>
        <p:spPr>
          <a:xfrm>
            <a:off x="1594578" y="3647205"/>
            <a:ext cx="90487" cy="92075"/>
          </a:xfrm>
          <a:prstGeom prst="ellipse">
            <a:avLst/>
          </a:prstGeom>
          <a:solidFill>
            <a:srgbClr val="00009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8" name="Oval 17"/>
          <p:cNvSpPr/>
          <p:nvPr/>
        </p:nvSpPr>
        <p:spPr>
          <a:xfrm>
            <a:off x="1847418" y="3517320"/>
            <a:ext cx="90487" cy="90488"/>
          </a:xfrm>
          <a:prstGeom prst="ellipse">
            <a:avLst/>
          </a:prstGeom>
          <a:solidFill>
            <a:srgbClr val="00009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19" name="Oval 18"/>
          <p:cNvSpPr/>
          <p:nvPr/>
        </p:nvSpPr>
        <p:spPr>
          <a:xfrm>
            <a:off x="2059715" y="3532905"/>
            <a:ext cx="92075" cy="92075"/>
          </a:xfrm>
          <a:prstGeom prst="ellipse">
            <a:avLst/>
          </a:prstGeom>
          <a:solidFill>
            <a:srgbClr val="00009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0" name="Oval 19"/>
          <p:cNvSpPr/>
          <p:nvPr/>
        </p:nvSpPr>
        <p:spPr>
          <a:xfrm>
            <a:off x="2193640" y="3352800"/>
            <a:ext cx="92075" cy="92075"/>
          </a:xfrm>
          <a:prstGeom prst="ellipse">
            <a:avLst/>
          </a:prstGeom>
          <a:solidFill>
            <a:srgbClr val="00009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1" name="Oval 20"/>
          <p:cNvSpPr/>
          <p:nvPr/>
        </p:nvSpPr>
        <p:spPr>
          <a:xfrm>
            <a:off x="2281385" y="3311235"/>
            <a:ext cx="92075" cy="92075"/>
          </a:xfrm>
          <a:prstGeom prst="ellipse">
            <a:avLst/>
          </a:prstGeom>
          <a:solidFill>
            <a:srgbClr val="00009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2" name="Oval 21"/>
          <p:cNvSpPr/>
          <p:nvPr/>
        </p:nvSpPr>
        <p:spPr>
          <a:xfrm>
            <a:off x="2331030" y="3235035"/>
            <a:ext cx="92075" cy="92075"/>
          </a:xfrm>
          <a:prstGeom prst="ellipse">
            <a:avLst/>
          </a:prstGeom>
          <a:solidFill>
            <a:srgbClr val="00009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3" name="Oval 22"/>
          <p:cNvSpPr/>
          <p:nvPr/>
        </p:nvSpPr>
        <p:spPr>
          <a:xfrm>
            <a:off x="1205355" y="3837705"/>
            <a:ext cx="92075" cy="92075"/>
          </a:xfrm>
          <a:prstGeom prst="ellipse">
            <a:avLst/>
          </a:prstGeom>
          <a:solidFill>
            <a:srgbClr val="00009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4" name="Oval 23"/>
          <p:cNvSpPr/>
          <p:nvPr/>
        </p:nvSpPr>
        <p:spPr>
          <a:xfrm>
            <a:off x="7304373" y="3520200"/>
            <a:ext cx="92075" cy="92075"/>
          </a:xfrm>
          <a:prstGeom prst="ellipse">
            <a:avLst/>
          </a:prstGeom>
          <a:solidFill>
            <a:srgbClr val="00009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rPr>
              <a:t>     </a:t>
            </a:r>
          </a:p>
        </p:txBody>
      </p:sp>
      <p:sp>
        <p:nvSpPr>
          <p:cNvPr id="26" name="Oval 25"/>
          <p:cNvSpPr/>
          <p:nvPr/>
        </p:nvSpPr>
        <p:spPr>
          <a:xfrm>
            <a:off x="2997348" y="4774473"/>
            <a:ext cx="92075" cy="92075"/>
          </a:xfrm>
          <a:prstGeom prst="ellipse">
            <a:avLst/>
          </a:prstGeom>
          <a:solidFill>
            <a:srgbClr val="00009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rPr>
              <a:t>     </a:t>
            </a:r>
          </a:p>
        </p:txBody>
      </p:sp>
      <p:sp>
        <p:nvSpPr>
          <p:cNvPr id="29" name="Oval 28"/>
          <p:cNvSpPr/>
          <p:nvPr/>
        </p:nvSpPr>
        <p:spPr>
          <a:xfrm>
            <a:off x="7460523" y="3705363"/>
            <a:ext cx="92075" cy="92075"/>
          </a:xfrm>
          <a:prstGeom prst="ellipse">
            <a:avLst/>
          </a:prstGeom>
          <a:solidFill>
            <a:srgbClr val="00009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rPr>
              <a:t>     </a:t>
            </a:r>
          </a:p>
        </p:txBody>
      </p:sp>
      <p:sp>
        <p:nvSpPr>
          <p:cNvPr id="30" name="Oval 29"/>
          <p:cNvSpPr/>
          <p:nvPr/>
        </p:nvSpPr>
        <p:spPr>
          <a:xfrm>
            <a:off x="4223040" y="2846388"/>
            <a:ext cx="92075" cy="92075"/>
          </a:xfrm>
          <a:prstGeom prst="ellipse">
            <a:avLst/>
          </a:prstGeom>
          <a:solidFill>
            <a:srgbClr val="00009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rPr>
              <a:t>     </a:t>
            </a:r>
          </a:p>
        </p:txBody>
      </p:sp>
      <p:pic>
        <p:nvPicPr>
          <p:cNvPr id="12304" name="Picture 4"/>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1716" y="-26988"/>
            <a:ext cx="9155114" cy="176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Rechteck 21"/>
          <p:cNvSpPr/>
          <p:nvPr/>
        </p:nvSpPr>
        <p:spPr bwMode="auto">
          <a:xfrm>
            <a:off x="1716" y="5446890"/>
            <a:ext cx="9155114" cy="1119671"/>
          </a:xfrm>
          <a:prstGeom prst="rect">
            <a:avLst/>
          </a:prstGeom>
          <a:solidFill>
            <a:schemeClr val="lt1">
              <a:alpha val="40000"/>
            </a:schemeClr>
          </a:solidFill>
          <a:ln>
            <a:headEnd/>
            <a:tailEnd/>
          </a:ln>
          <a:effectLst/>
          <a:scene3d>
            <a:camera prst="orthographicFront">
              <a:rot lat="0" lon="0" rev="0"/>
            </a:camera>
            <a:lightRig rig="balanced" dir="t">
              <a:rot lat="0" lon="0" rev="8700000"/>
            </a:lightRig>
          </a:scene3d>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dirty="0"/>
          </a:p>
        </p:txBody>
      </p:sp>
      <p:sp>
        <p:nvSpPr>
          <p:cNvPr id="25" name="TextBox 24"/>
          <p:cNvSpPr txBox="1"/>
          <p:nvPr/>
        </p:nvSpPr>
        <p:spPr>
          <a:xfrm>
            <a:off x="582706" y="599759"/>
            <a:ext cx="7971888" cy="646331"/>
          </a:xfrm>
          <a:prstGeom prst="rect">
            <a:avLst/>
          </a:prstGeom>
          <a:noFill/>
        </p:spPr>
        <p:txBody>
          <a:bodyPr wrap="square" rtlCol="0">
            <a:spAutoFit/>
          </a:bodyPr>
          <a:lstStyle/>
          <a:p>
            <a:pPr algn="ctr"/>
            <a:r>
              <a:rPr lang="en-US" altLang="zh-CN" sz="3600" dirty="0" smtClean="0">
                <a:solidFill>
                  <a:srgbClr val="FFFFFF"/>
                </a:solidFill>
                <a:latin typeface="+mj-lt"/>
              </a:rPr>
              <a:t>Environmental Defense Fund (EDF)</a:t>
            </a:r>
            <a:endParaRPr lang="en-US" sz="3600" dirty="0">
              <a:solidFill>
                <a:srgbClr val="FFFFFF"/>
              </a:solidFill>
              <a:latin typeface="+mj-lt"/>
            </a:endParaRPr>
          </a:p>
        </p:txBody>
      </p:sp>
      <p:sp>
        <p:nvSpPr>
          <p:cNvPr id="4" name="TextBox 3"/>
          <p:cNvSpPr txBox="1"/>
          <p:nvPr/>
        </p:nvSpPr>
        <p:spPr>
          <a:xfrm>
            <a:off x="0" y="5810943"/>
            <a:ext cx="9144000" cy="369332"/>
          </a:xfrm>
          <a:prstGeom prst="rect">
            <a:avLst/>
          </a:prstGeom>
          <a:noFill/>
        </p:spPr>
        <p:txBody>
          <a:bodyPr wrap="square" rtlCol="0">
            <a:spAutoFit/>
          </a:bodyPr>
          <a:lstStyle/>
          <a:p>
            <a:pPr algn="ctr"/>
            <a:r>
              <a:rPr lang="en-US" altLang="zh-CN" dirty="0" smtClean="0"/>
              <a:t>Annual Budget: $130 Million  |  Members: 1 Million  |  Employees: 500  |  Offices: 13	</a:t>
            </a:r>
            <a:endParaRPr lang="en-US" dirty="0"/>
          </a:p>
        </p:txBody>
      </p:sp>
    </p:spTree>
    <p:extLst>
      <p:ext uri="{BB962C8B-B14F-4D97-AF65-F5344CB8AC3E}">
        <p14:creationId xmlns:p14="http://schemas.microsoft.com/office/powerpoint/2010/main" xmlns="" val="42753162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067014_crop.jpg"/>
          <p:cNvPicPr>
            <a:picLocks noChangeAspect="1"/>
          </p:cNvPicPr>
          <p:nvPr/>
        </p:nvPicPr>
        <p:blipFill>
          <a:blip r:embed="rId3">
            <a:extLst>
              <a:ext uri="{BEBA8EAE-BF5A-486C-A8C5-ECC9F3942E4B}">
                <a14:imgProps xmlns:a14="http://schemas.microsoft.com/office/drawing/2010/main" xmlns="">
                  <a14:imgLayer r:embed="rId4">
                    <a14:imgEffect>
                      <a14:brightnessContrast bright="-20000" contrast="20000"/>
                    </a14:imgEffect>
                  </a14:imgLayer>
                </a14:imgProps>
              </a:ext>
              <a:ext uri="{28A0092B-C50C-407E-A947-70E740481C1C}">
                <a14:useLocalDpi xmlns:a14="http://schemas.microsoft.com/office/drawing/2010/main" xmlns=""/>
              </a:ext>
            </a:extLst>
          </a:blip>
          <a:srcRect/>
          <a:stretch>
            <a:fillRect/>
          </a:stretch>
        </p:blipFill>
        <p:spPr bwMode="auto">
          <a:xfrm>
            <a:off x="0" y="0"/>
            <a:ext cx="9144000" cy="171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5" name="Picture 2" descr="CX540372_03Fish_crop.jpg"/>
          <p:cNvPicPr>
            <a:picLocks noChangeAspect="1"/>
          </p:cNvPicPr>
          <p:nvPr/>
        </p:nvPicPr>
        <p:blipFill>
          <a:blip r:embed="rId5">
            <a:extLst>
              <a:ext uri="{BEBA8EAE-BF5A-486C-A8C5-ECC9F3942E4B}">
                <a14:imgProps xmlns:a14="http://schemas.microsoft.com/office/drawing/2010/main" xmlns="">
                  <a14:imgLayer r:embed="rId6">
                    <a14:imgEffect>
                      <a14:brightnessContrast bright="-20000" contrast="20000"/>
                    </a14:imgEffect>
                  </a14:imgLayer>
                </a14:imgProps>
              </a:ext>
              <a:ext uri="{28A0092B-C50C-407E-A947-70E740481C1C}">
                <a14:useLocalDpi xmlns:a14="http://schemas.microsoft.com/office/drawing/2010/main" xmlns=""/>
              </a:ext>
            </a:extLst>
          </a:blip>
          <a:srcRect/>
          <a:stretch>
            <a:fillRect/>
          </a:stretch>
        </p:blipFill>
        <p:spPr bwMode="auto">
          <a:xfrm>
            <a:off x="0" y="1708150"/>
            <a:ext cx="9144000" cy="171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Picture 3" descr="CX540372_04_crop.jpg"/>
          <p:cNvPicPr>
            <a:picLocks noChangeAspect="1"/>
          </p:cNvPicPr>
          <p:nvPr/>
        </p:nvPicPr>
        <p:blipFill>
          <a:blip r:embed="rId7">
            <a:extLst>
              <a:ext uri="{BEBA8EAE-BF5A-486C-A8C5-ECC9F3942E4B}">
                <a14:imgProps xmlns:a14="http://schemas.microsoft.com/office/drawing/2010/main" xmlns="">
                  <a14:imgLayer r:embed="rId8">
                    <a14:imgEffect>
                      <a14:brightnessContrast bright="-20000" contrast="20000"/>
                    </a14:imgEffect>
                  </a14:imgLayer>
                </a14:imgProps>
              </a:ext>
              <a:ext uri="{28A0092B-C50C-407E-A947-70E740481C1C}">
                <a14:useLocalDpi xmlns:a14="http://schemas.microsoft.com/office/drawing/2010/main" xmlns=""/>
              </a:ext>
            </a:extLst>
          </a:blip>
          <a:srcRect/>
          <a:stretch>
            <a:fillRect/>
          </a:stretch>
        </p:blipFill>
        <p:spPr bwMode="auto">
          <a:xfrm>
            <a:off x="0" y="3429000"/>
            <a:ext cx="9144000" cy="171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Picture 4" descr="TrafficPedestrians_Getty_crop.jpg"/>
          <p:cNvPicPr>
            <a:picLocks noChangeAspect="1"/>
          </p:cNvPicPr>
          <p:nvPr/>
        </p:nvPicPr>
        <p:blipFill>
          <a:blip r:embed="rId9">
            <a:extLst>
              <a:ext uri="{BEBA8EAE-BF5A-486C-A8C5-ECC9F3942E4B}">
                <a14:imgProps xmlns:a14="http://schemas.microsoft.com/office/drawing/2010/main" xmlns="">
                  <a14:imgLayer r:embed="rId10">
                    <a14:imgEffect>
                      <a14:brightnessContrast bright="-20000" contrast="20000"/>
                    </a14:imgEffect>
                  </a14:imgLayer>
                </a14:imgProps>
              </a:ext>
              <a:ext uri="{28A0092B-C50C-407E-A947-70E740481C1C}">
                <a14:useLocalDpi xmlns:a14="http://schemas.microsoft.com/office/drawing/2010/main" xmlns=""/>
              </a:ext>
            </a:extLst>
          </a:blip>
          <a:srcRect/>
          <a:stretch>
            <a:fillRect/>
          </a:stretch>
        </p:blipFill>
        <p:spPr bwMode="auto">
          <a:xfrm>
            <a:off x="0" y="5138738"/>
            <a:ext cx="9144000" cy="171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3002029" y="0"/>
            <a:ext cx="3168808" cy="6858000"/>
          </a:xfrm>
          <a:prstGeom prst="rect">
            <a:avLst/>
          </a:prstGeom>
          <a:solidFill>
            <a:srgbClr val="FFFFFF">
              <a:alpha val="3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90" name="TextBox 14"/>
          <p:cNvSpPr txBox="1">
            <a:spLocks noChangeArrowheads="1"/>
          </p:cNvSpPr>
          <p:nvPr/>
        </p:nvSpPr>
        <p:spPr bwMode="auto">
          <a:xfrm>
            <a:off x="0" y="404813"/>
            <a:ext cx="9144000" cy="862012"/>
          </a:xfrm>
          <a:prstGeom prst="rect">
            <a:avLst/>
          </a:prstGeom>
          <a:noFill/>
          <a:ln w="9525">
            <a:noFill/>
            <a:miter lim="800000"/>
            <a:headEnd/>
            <a:tailEnd/>
          </a:ln>
          <a:effectLst>
            <a:outerShdw blurRad="50800" dist="38100" dir="2700000">
              <a:srgbClr val="000000">
                <a:alpha val="43000"/>
              </a:srgbClr>
            </a:outerShdw>
          </a:effectLst>
        </p:spPr>
        <p:txBody>
          <a:bodyPr>
            <a:spAutoFit/>
          </a:bodyPr>
          <a:lstStyle/>
          <a:p>
            <a:pPr algn="ctr">
              <a:defRPr/>
            </a:pPr>
            <a:r>
              <a:rPr lang="en-US" altLang="zh-CN" sz="5000" b="1" dirty="0" smtClean="0">
                <a:solidFill>
                  <a:schemeClr val="bg1"/>
                </a:solidFill>
                <a:cs typeface="Arial" charset="0"/>
              </a:rPr>
              <a:t>Climate </a:t>
            </a:r>
            <a:endParaRPr lang="zh-CN" altLang="en-US" sz="5000" b="1" dirty="0">
              <a:solidFill>
                <a:schemeClr val="bg1"/>
              </a:solidFill>
              <a:cs typeface="Arial Bold" pitchFamily="34" charset="0"/>
            </a:endParaRPr>
          </a:p>
        </p:txBody>
      </p:sp>
      <p:sp>
        <p:nvSpPr>
          <p:cNvPr id="16391" name="TextBox 14"/>
          <p:cNvSpPr txBox="1">
            <a:spLocks noChangeArrowheads="1"/>
          </p:cNvSpPr>
          <p:nvPr/>
        </p:nvSpPr>
        <p:spPr bwMode="auto">
          <a:xfrm>
            <a:off x="0" y="2209800"/>
            <a:ext cx="9144000" cy="862013"/>
          </a:xfrm>
          <a:prstGeom prst="rect">
            <a:avLst/>
          </a:prstGeom>
          <a:noFill/>
          <a:ln w="9525">
            <a:noFill/>
            <a:miter lim="800000"/>
            <a:headEnd/>
            <a:tailEnd/>
          </a:ln>
          <a:effectLst>
            <a:outerShdw blurRad="50800" dist="38100" dir="2700000">
              <a:srgbClr val="000000">
                <a:alpha val="43000"/>
              </a:srgbClr>
            </a:outerShdw>
          </a:effectLst>
        </p:spPr>
        <p:txBody>
          <a:bodyPr>
            <a:spAutoFit/>
          </a:bodyPr>
          <a:lstStyle/>
          <a:p>
            <a:pPr algn="ctr">
              <a:defRPr/>
            </a:pPr>
            <a:r>
              <a:rPr lang="en-US" altLang="zh-CN" sz="5000" b="1" dirty="0" smtClean="0">
                <a:solidFill>
                  <a:schemeClr val="bg1"/>
                </a:solidFill>
                <a:cs typeface="Arial" charset="0"/>
              </a:rPr>
              <a:t>Oceans </a:t>
            </a:r>
            <a:endParaRPr lang="zh-CN" altLang="en-US" sz="5000" b="1" dirty="0">
              <a:solidFill>
                <a:schemeClr val="bg1"/>
              </a:solidFill>
              <a:cs typeface="Arial Bold" pitchFamily="34" charset="0"/>
            </a:endParaRPr>
          </a:p>
        </p:txBody>
      </p:sp>
      <p:sp>
        <p:nvSpPr>
          <p:cNvPr id="16393" name="TextBox 14"/>
          <p:cNvSpPr txBox="1">
            <a:spLocks noChangeArrowheads="1"/>
          </p:cNvSpPr>
          <p:nvPr/>
        </p:nvSpPr>
        <p:spPr bwMode="auto">
          <a:xfrm>
            <a:off x="0" y="5715000"/>
            <a:ext cx="9144000" cy="862013"/>
          </a:xfrm>
          <a:prstGeom prst="rect">
            <a:avLst/>
          </a:prstGeom>
          <a:noFill/>
          <a:ln w="9525">
            <a:noFill/>
            <a:miter lim="800000"/>
            <a:headEnd/>
            <a:tailEnd/>
          </a:ln>
          <a:effectLst>
            <a:outerShdw blurRad="50800" dist="38100" dir="2700000">
              <a:srgbClr val="000000">
                <a:alpha val="43000"/>
              </a:srgbClr>
            </a:outerShdw>
          </a:effectLst>
        </p:spPr>
        <p:txBody>
          <a:bodyPr>
            <a:spAutoFit/>
          </a:bodyPr>
          <a:lstStyle/>
          <a:p>
            <a:pPr algn="ctr">
              <a:defRPr/>
            </a:pPr>
            <a:r>
              <a:rPr lang="en-US" altLang="zh-CN" sz="5000" b="1" dirty="0" smtClean="0">
                <a:solidFill>
                  <a:schemeClr val="bg1"/>
                </a:solidFill>
                <a:cs typeface="Arial" charset="0"/>
              </a:rPr>
              <a:t>Health </a:t>
            </a:r>
            <a:endParaRPr lang="zh-CN" altLang="en-US" sz="5000" b="1" dirty="0">
              <a:solidFill>
                <a:schemeClr val="bg1"/>
              </a:solidFill>
              <a:cs typeface="Arial Bold" pitchFamily="34" charset="0"/>
            </a:endParaRPr>
          </a:p>
        </p:txBody>
      </p:sp>
      <p:sp>
        <p:nvSpPr>
          <p:cNvPr id="16392" name="TextBox 14"/>
          <p:cNvSpPr txBox="1">
            <a:spLocks noChangeArrowheads="1"/>
          </p:cNvSpPr>
          <p:nvPr/>
        </p:nvSpPr>
        <p:spPr bwMode="auto">
          <a:xfrm>
            <a:off x="0" y="3962400"/>
            <a:ext cx="9144000" cy="862013"/>
          </a:xfrm>
          <a:prstGeom prst="rect">
            <a:avLst/>
          </a:prstGeom>
          <a:noFill/>
          <a:ln w="9525">
            <a:noFill/>
            <a:miter lim="800000"/>
            <a:headEnd/>
            <a:tailEnd/>
          </a:ln>
          <a:effectLst>
            <a:outerShdw blurRad="50800" dist="38100" dir="2700000">
              <a:srgbClr val="000000">
                <a:alpha val="43000"/>
              </a:srgbClr>
            </a:outerShdw>
          </a:effectLst>
        </p:spPr>
        <p:txBody>
          <a:bodyPr>
            <a:spAutoFit/>
          </a:bodyPr>
          <a:lstStyle/>
          <a:p>
            <a:pPr algn="ctr">
              <a:defRPr/>
            </a:pPr>
            <a:r>
              <a:rPr lang="en-US" altLang="zh-CN" sz="5000" b="1" dirty="0" smtClean="0">
                <a:solidFill>
                  <a:schemeClr val="bg1"/>
                </a:solidFill>
                <a:cs typeface="Arial" charset="0"/>
              </a:rPr>
              <a:t>Ecology</a:t>
            </a:r>
            <a:endParaRPr lang="zh-CN" altLang="en-US" sz="5000" b="1" dirty="0">
              <a:solidFill>
                <a:schemeClr val="bg1"/>
              </a:solidFill>
              <a:cs typeface="Arial Bold" pitchFamily="34" charset="0"/>
            </a:endParaRPr>
          </a:p>
        </p:txBody>
      </p:sp>
    </p:spTree>
    <p:extLst>
      <p:ext uri="{BB962C8B-B14F-4D97-AF65-F5344CB8AC3E}">
        <p14:creationId xmlns:p14="http://schemas.microsoft.com/office/powerpoint/2010/main" xmlns="" val="3122992537"/>
      </p:ext>
    </p:extLst>
  </p:cSld>
  <p:clrMapOvr>
    <a:masterClrMapping/>
  </p:clrMapOvr>
  <mc:AlternateContent xmlns:mc="http://schemas.openxmlformats.org/markup-compatibility/2006">
    <mc:Choice xmlns:p14="http://schemas.microsoft.com/office/powerpoint/2010/main" xmlns="" Requires="p14">
      <p:transition p14:dur="0" advClick="0"/>
    </mc:Choice>
    <mc:Fallback>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sc ppt china program1.jpg"/>
          <p:cNvPicPr>
            <a:picLocks noChangeAspect="1"/>
          </p:cNvPicPr>
          <p:nvPr/>
        </p:nvPicPr>
        <p:blipFill rotWithShape="1">
          <a:blip r:embed="rId3" cstate="screen">
            <a:alphaModFix/>
            <a:extLst>
              <a:ext uri="{BEBA8EAE-BF5A-486C-A8C5-ECC9F3942E4B}">
                <a14:imgProps xmlns:a14="http://schemas.microsoft.com/office/drawing/2010/main" xmlns="">
                  <a14:imgLayer r:embed="rId4">
                    <a14:imgEffect>
                      <a14:sharpenSoften amount="-25000"/>
                    </a14:imgEffect>
                    <a14:imgEffect>
                      <a14:saturation sat="200000"/>
                    </a14:imgEffect>
                  </a14:imgLayer>
                </a14:imgProps>
              </a:ext>
              <a:ext uri="{28A0092B-C50C-407E-A947-70E740481C1C}">
                <a14:useLocalDpi xmlns:a14="http://schemas.microsoft.com/office/drawing/2010/main" xmlns=""/>
              </a:ext>
            </a:extLst>
          </a:blip>
          <a:srcRect r="-9498"/>
          <a:stretch/>
        </p:blipFill>
        <p:spPr>
          <a:xfrm>
            <a:off x="-1" y="-14600"/>
            <a:ext cx="10033795" cy="6872600"/>
          </a:xfrm>
          <a:prstGeom prst="rect">
            <a:avLst/>
          </a:prstGeom>
        </p:spPr>
      </p:pic>
      <p:sp>
        <p:nvSpPr>
          <p:cNvPr id="15" name="TextBox 14"/>
          <p:cNvSpPr txBox="1"/>
          <p:nvPr/>
        </p:nvSpPr>
        <p:spPr>
          <a:xfrm>
            <a:off x="582706" y="599759"/>
            <a:ext cx="7971888" cy="584776"/>
          </a:xfrm>
          <a:prstGeom prst="rect">
            <a:avLst/>
          </a:prstGeom>
          <a:noFill/>
        </p:spPr>
        <p:txBody>
          <a:bodyPr wrap="square" rtlCol="0">
            <a:spAutoFit/>
          </a:bodyPr>
          <a:lstStyle/>
          <a:p>
            <a:r>
              <a:rPr lang="en-US" altLang="zh-CN" sz="3200" dirty="0" smtClean="0">
                <a:latin typeface="+mj-lt"/>
              </a:rPr>
              <a:t>Environmental Defense Fund</a:t>
            </a:r>
            <a:r>
              <a:rPr lang="en-US" altLang="zh-CN" sz="3200" dirty="0">
                <a:latin typeface="+mj-lt"/>
              </a:rPr>
              <a:t> </a:t>
            </a:r>
            <a:r>
              <a:rPr lang="en-US" altLang="zh-CN" sz="3200" dirty="0" smtClean="0">
                <a:latin typeface="+mj-lt"/>
              </a:rPr>
              <a:t>- China Program</a:t>
            </a:r>
            <a:endParaRPr lang="en-US" sz="3200" dirty="0">
              <a:latin typeface="+mj-lt"/>
            </a:endParaRPr>
          </a:p>
        </p:txBody>
      </p:sp>
      <p:sp>
        <p:nvSpPr>
          <p:cNvPr id="16" name="TextBox 15"/>
          <p:cNvSpPr txBox="1"/>
          <p:nvPr/>
        </p:nvSpPr>
        <p:spPr>
          <a:xfrm>
            <a:off x="582706" y="2014697"/>
            <a:ext cx="7971888" cy="369332"/>
          </a:xfrm>
          <a:prstGeom prst="rect">
            <a:avLst/>
          </a:prstGeom>
          <a:noFill/>
        </p:spPr>
        <p:txBody>
          <a:bodyPr wrap="square" rtlCol="0">
            <a:spAutoFit/>
          </a:bodyPr>
          <a:lstStyle/>
          <a:p>
            <a:endParaRPr lang="en-US" dirty="0"/>
          </a:p>
        </p:txBody>
      </p:sp>
      <p:sp>
        <p:nvSpPr>
          <p:cNvPr id="19" name="Rectangle 18"/>
          <p:cNvSpPr/>
          <p:nvPr/>
        </p:nvSpPr>
        <p:spPr>
          <a:xfrm>
            <a:off x="-1" y="1322244"/>
            <a:ext cx="9158599" cy="4379776"/>
          </a:xfrm>
          <a:prstGeom prst="rect">
            <a:avLst/>
          </a:prstGeom>
          <a:solidFill>
            <a:schemeClr val="bg1">
              <a:alpha val="27000"/>
            </a:schemeClr>
          </a:solidFill>
          <a:ln w="31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582706" y="1737311"/>
            <a:ext cx="7971887" cy="1785104"/>
          </a:xfrm>
          <a:prstGeom prst="rect">
            <a:avLst/>
          </a:prstGeom>
        </p:spPr>
        <p:txBody>
          <a:bodyPr wrap="square">
            <a:spAutoFit/>
          </a:bodyPr>
          <a:lstStyle/>
          <a:p>
            <a:r>
              <a:rPr lang="en-US" dirty="0" smtClean="0"/>
              <a:t>In </a:t>
            </a:r>
            <a:r>
              <a:rPr lang="en-US" dirty="0"/>
              <a:t>1991, </a:t>
            </a:r>
            <a:r>
              <a:rPr lang="en-US" dirty="0" smtClean="0"/>
              <a:t>the Ministry </a:t>
            </a:r>
            <a:r>
              <a:rPr lang="en-US" dirty="0"/>
              <a:t>of Environmental </a:t>
            </a:r>
            <a:r>
              <a:rPr lang="en-US" dirty="0" smtClean="0"/>
              <a:t>Protection </a:t>
            </a:r>
            <a:r>
              <a:rPr lang="en-US" dirty="0"/>
              <a:t>invited EDF to participate in the country’s first experiment </a:t>
            </a:r>
            <a:r>
              <a:rPr lang="en-US" dirty="0" smtClean="0"/>
              <a:t>using </a:t>
            </a:r>
            <a:r>
              <a:rPr lang="en-US" dirty="0"/>
              <a:t>economic incentives </a:t>
            </a:r>
            <a:r>
              <a:rPr lang="en-US" dirty="0" smtClean="0"/>
              <a:t>in pollution </a:t>
            </a:r>
            <a:r>
              <a:rPr lang="en-US" dirty="0"/>
              <a:t>control</a:t>
            </a:r>
            <a:r>
              <a:rPr lang="en-US" dirty="0" smtClean="0"/>
              <a:t>. Within the next 20 years, EDF implemented </a:t>
            </a:r>
            <a:r>
              <a:rPr lang="en-US" dirty="0"/>
              <a:t>its China Program </a:t>
            </a:r>
            <a:r>
              <a:rPr lang="en-US" dirty="0" smtClean="0"/>
              <a:t>and 6 </a:t>
            </a:r>
            <a:r>
              <a:rPr lang="en-US" dirty="0"/>
              <a:t>main </a:t>
            </a:r>
            <a:r>
              <a:rPr lang="en-US" dirty="0" smtClean="0"/>
              <a:t>projects based on China’s current issues in economic development and environmental protection. </a:t>
            </a:r>
          </a:p>
          <a:p>
            <a:endParaRPr lang="en-US" altLang="zh-CN" sz="1000" b="1" dirty="0">
              <a:solidFill>
                <a:schemeClr val="bg1"/>
              </a:solidFill>
            </a:endParaRPr>
          </a:p>
          <a:p>
            <a:endParaRPr lang="en-US" altLang="zh-CN" sz="1000" b="1" dirty="0" smtClean="0">
              <a:solidFill>
                <a:schemeClr val="bg1"/>
              </a:solidFill>
            </a:endParaRPr>
          </a:p>
          <a:p>
            <a:r>
              <a:rPr lang="en-US" altLang="zh-CN" b="1" dirty="0" smtClean="0">
                <a:solidFill>
                  <a:schemeClr val="bg1"/>
                </a:solidFill>
              </a:rPr>
              <a:t>6 Main Projects</a:t>
            </a:r>
            <a:r>
              <a:rPr lang="en-US" altLang="zh-CN" b="1" dirty="0">
                <a:solidFill>
                  <a:schemeClr val="bg1"/>
                </a:solidFill>
              </a:rPr>
              <a:t>:</a:t>
            </a:r>
          </a:p>
        </p:txBody>
      </p:sp>
      <p:pic>
        <p:nvPicPr>
          <p:cNvPr id="7" name="Picture 6"/>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074566" y="4639299"/>
            <a:ext cx="687382" cy="916509"/>
          </a:xfrm>
          <a:prstGeom prst="rect">
            <a:avLst/>
          </a:prstGeom>
        </p:spPr>
      </p:pic>
      <p:sp>
        <p:nvSpPr>
          <p:cNvPr id="11" name="Rectangle 10"/>
          <p:cNvSpPr/>
          <p:nvPr/>
        </p:nvSpPr>
        <p:spPr>
          <a:xfrm>
            <a:off x="1269650" y="3722594"/>
            <a:ext cx="1971701" cy="923330"/>
          </a:xfrm>
          <a:prstGeom prst="rect">
            <a:avLst/>
          </a:prstGeom>
        </p:spPr>
        <p:txBody>
          <a:bodyPr wrap="none">
            <a:spAutoFit/>
          </a:bodyPr>
          <a:lstStyle/>
          <a:p>
            <a:r>
              <a:rPr lang="en-US" altLang="zh-CN" dirty="0" smtClean="0">
                <a:solidFill>
                  <a:schemeClr val="bg1"/>
                </a:solidFill>
              </a:rPr>
              <a:t>Sulfur Dioxide</a:t>
            </a:r>
          </a:p>
          <a:p>
            <a:r>
              <a:rPr lang="en-US" altLang="zh-CN" dirty="0" smtClean="0">
                <a:solidFill>
                  <a:schemeClr val="bg1"/>
                </a:solidFill>
              </a:rPr>
              <a:t>Emission Control &amp;</a:t>
            </a:r>
          </a:p>
          <a:p>
            <a:r>
              <a:rPr lang="en-US" altLang="zh-CN" dirty="0" smtClean="0">
                <a:solidFill>
                  <a:schemeClr val="bg1"/>
                </a:solidFill>
              </a:rPr>
              <a:t>Emissions Trading</a:t>
            </a:r>
            <a:endParaRPr lang="en-US" altLang="zh-CN" dirty="0">
              <a:solidFill>
                <a:schemeClr val="bg1"/>
              </a:solidFill>
            </a:endParaRPr>
          </a:p>
        </p:txBody>
      </p:sp>
      <p:sp>
        <p:nvSpPr>
          <p:cNvPr id="12" name="Rectangle 11"/>
          <p:cNvSpPr/>
          <p:nvPr/>
        </p:nvSpPr>
        <p:spPr>
          <a:xfrm>
            <a:off x="4113163" y="3708658"/>
            <a:ext cx="1826416" cy="646331"/>
          </a:xfrm>
          <a:prstGeom prst="rect">
            <a:avLst/>
          </a:prstGeom>
        </p:spPr>
        <p:txBody>
          <a:bodyPr wrap="none">
            <a:spAutoFit/>
          </a:bodyPr>
          <a:lstStyle/>
          <a:p>
            <a:r>
              <a:rPr lang="en-US" altLang="zh-CN" dirty="0" smtClean="0">
                <a:solidFill>
                  <a:schemeClr val="bg1"/>
                </a:solidFill>
              </a:rPr>
              <a:t>Environmental </a:t>
            </a:r>
          </a:p>
          <a:p>
            <a:r>
              <a:rPr lang="en-US" altLang="zh-CN" dirty="0" smtClean="0">
                <a:solidFill>
                  <a:schemeClr val="bg1"/>
                </a:solidFill>
              </a:rPr>
              <a:t>Law Enforcement</a:t>
            </a:r>
            <a:endParaRPr lang="en-US" altLang="zh-CN" dirty="0">
              <a:solidFill>
                <a:schemeClr val="bg1"/>
              </a:solidFill>
            </a:endParaRPr>
          </a:p>
        </p:txBody>
      </p:sp>
      <p:sp>
        <p:nvSpPr>
          <p:cNvPr id="13" name="Rectangle 12"/>
          <p:cNvSpPr/>
          <p:nvPr/>
        </p:nvSpPr>
        <p:spPr>
          <a:xfrm>
            <a:off x="6885615" y="3703758"/>
            <a:ext cx="2246604" cy="923330"/>
          </a:xfrm>
          <a:prstGeom prst="rect">
            <a:avLst/>
          </a:prstGeom>
        </p:spPr>
        <p:txBody>
          <a:bodyPr wrap="none">
            <a:spAutoFit/>
          </a:bodyPr>
          <a:lstStyle/>
          <a:p>
            <a:r>
              <a:rPr lang="en-US" altLang="zh-CN" dirty="0" smtClean="0">
                <a:solidFill>
                  <a:schemeClr val="bg1"/>
                </a:solidFill>
              </a:rPr>
              <a:t>Reducing Greenhouse</a:t>
            </a:r>
          </a:p>
          <a:p>
            <a:r>
              <a:rPr lang="en-US" altLang="zh-CN" dirty="0" smtClean="0">
                <a:solidFill>
                  <a:schemeClr val="bg1"/>
                </a:solidFill>
              </a:rPr>
              <a:t>Gas Emissions from</a:t>
            </a:r>
          </a:p>
          <a:p>
            <a:r>
              <a:rPr lang="en-US" altLang="zh-CN" dirty="0" smtClean="0">
                <a:solidFill>
                  <a:schemeClr val="bg1"/>
                </a:solidFill>
              </a:rPr>
              <a:t>Agriculture</a:t>
            </a:r>
            <a:endParaRPr lang="en-US" altLang="zh-CN" dirty="0">
              <a:solidFill>
                <a:schemeClr val="bg1"/>
              </a:solidFill>
            </a:endParaRPr>
          </a:p>
        </p:txBody>
      </p:sp>
      <p:sp>
        <p:nvSpPr>
          <p:cNvPr id="14" name="Rectangle 13"/>
          <p:cNvSpPr/>
          <p:nvPr/>
        </p:nvSpPr>
        <p:spPr>
          <a:xfrm>
            <a:off x="1269650" y="4846620"/>
            <a:ext cx="2022647" cy="369332"/>
          </a:xfrm>
          <a:prstGeom prst="rect">
            <a:avLst/>
          </a:prstGeom>
        </p:spPr>
        <p:txBody>
          <a:bodyPr wrap="none">
            <a:spAutoFit/>
          </a:bodyPr>
          <a:lstStyle/>
          <a:p>
            <a:r>
              <a:rPr lang="en-US" altLang="zh-CN" dirty="0" smtClean="0">
                <a:solidFill>
                  <a:schemeClr val="bg1"/>
                </a:solidFill>
              </a:rPr>
              <a:t>Green Supply Chain</a:t>
            </a:r>
            <a:endParaRPr lang="en-US" altLang="zh-CN" dirty="0">
              <a:solidFill>
                <a:schemeClr val="bg1"/>
              </a:solidFill>
            </a:endParaRPr>
          </a:p>
        </p:txBody>
      </p:sp>
      <p:sp>
        <p:nvSpPr>
          <p:cNvPr id="20" name="Rectangle 19"/>
          <p:cNvSpPr/>
          <p:nvPr/>
        </p:nvSpPr>
        <p:spPr>
          <a:xfrm>
            <a:off x="4110075" y="4846620"/>
            <a:ext cx="1377601" cy="646331"/>
          </a:xfrm>
          <a:prstGeom prst="rect">
            <a:avLst/>
          </a:prstGeom>
        </p:spPr>
        <p:txBody>
          <a:bodyPr wrap="none">
            <a:spAutoFit/>
          </a:bodyPr>
          <a:lstStyle/>
          <a:p>
            <a:r>
              <a:rPr lang="en-US" altLang="zh-CN" dirty="0" smtClean="0">
                <a:solidFill>
                  <a:schemeClr val="bg1"/>
                </a:solidFill>
              </a:rPr>
              <a:t>Public </a:t>
            </a:r>
          </a:p>
          <a:p>
            <a:r>
              <a:rPr lang="en-US" altLang="zh-CN" dirty="0" smtClean="0">
                <a:solidFill>
                  <a:schemeClr val="bg1"/>
                </a:solidFill>
              </a:rPr>
              <a:t>Participation</a:t>
            </a:r>
            <a:endParaRPr lang="en-US" altLang="zh-CN" dirty="0">
              <a:solidFill>
                <a:schemeClr val="bg1"/>
              </a:solidFill>
            </a:endParaRPr>
          </a:p>
        </p:txBody>
      </p:sp>
      <p:sp>
        <p:nvSpPr>
          <p:cNvPr id="21" name="Rectangle 20"/>
          <p:cNvSpPr/>
          <p:nvPr/>
        </p:nvSpPr>
        <p:spPr>
          <a:xfrm>
            <a:off x="6892862" y="4832592"/>
            <a:ext cx="1885928" cy="646331"/>
          </a:xfrm>
          <a:prstGeom prst="rect">
            <a:avLst/>
          </a:prstGeom>
        </p:spPr>
        <p:txBody>
          <a:bodyPr wrap="none">
            <a:spAutoFit/>
          </a:bodyPr>
          <a:lstStyle/>
          <a:p>
            <a:r>
              <a:rPr lang="en-US" altLang="zh-CN" dirty="0" smtClean="0">
                <a:solidFill>
                  <a:schemeClr val="bg1"/>
                </a:solidFill>
              </a:rPr>
              <a:t>Energy and Power </a:t>
            </a:r>
          </a:p>
          <a:p>
            <a:r>
              <a:rPr lang="en-US" altLang="zh-CN" dirty="0" smtClean="0">
                <a:solidFill>
                  <a:schemeClr val="bg1"/>
                </a:solidFill>
              </a:rPr>
              <a:t>Sector</a:t>
            </a:r>
            <a:endParaRPr lang="en-US" altLang="zh-CN" dirty="0">
              <a:solidFill>
                <a:schemeClr val="bg1"/>
              </a:solidFill>
            </a:endParaRPr>
          </a:p>
        </p:txBody>
      </p:sp>
      <p:pic>
        <p:nvPicPr>
          <p:cNvPr id="24" name="Picture 22" descr="http://www.case.edu/images/2014/icon-gearwheels.min.png"/>
          <p:cNvPicPr>
            <a:picLocks noChangeAspect="1" noChangeArrowheads="1"/>
          </p:cNvPicPr>
          <p:nvPr/>
        </p:nvPicPr>
        <p:blipFill>
          <a:blip r:embed="rId6" cstate="screen">
            <a:lum bright="70000" contrast="-70000"/>
            <a:extLst>
              <a:ext uri="{28A0092B-C50C-407E-A947-70E740481C1C}">
                <a14:useLocalDpi xmlns:a14="http://schemas.microsoft.com/office/drawing/2010/main" xmlns=""/>
              </a:ext>
            </a:extLst>
          </a:blip>
          <a:srcRect/>
          <a:stretch>
            <a:fillRect/>
          </a:stretch>
        </p:blipFill>
        <p:spPr bwMode="auto">
          <a:xfrm>
            <a:off x="583181" y="4595287"/>
            <a:ext cx="857692" cy="857692"/>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24"/>
          <p:cNvPicPr>
            <a:picLocks noChangeAspect="1"/>
          </p:cNvPicPr>
          <p:nvPr/>
        </p:nvPicPr>
        <p:blipFill>
          <a:blip r:embed="rId7" cstate="screen">
            <a:clrChange>
              <a:clrFrom>
                <a:srgbClr val="FFFFFF"/>
              </a:clrFrom>
              <a:clrTo>
                <a:srgbClr val="FFFFFF">
                  <a:alpha val="0"/>
                </a:srgbClr>
              </a:clrTo>
            </a:clrChange>
            <a:lum bright="70000" contrast="-70000"/>
            <a:extLst>
              <a:ext uri="{28A0092B-C50C-407E-A947-70E740481C1C}">
                <a14:useLocalDpi xmlns:a14="http://schemas.microsoft.com/office/drawing/2010/main" xmlns=""/>
              </a:ext>
            </a:extLst>
          </a:blip>
          <a:stretch>
            <a:fillRect/>
          </a:stretch>
        </p:blipFill>
        <p:spPr>
          <a:xfrm>
            <a:off x="3337940" y="3585290"/>
            <a:ext cx="824064" cy="921820"/>
          </a:xfrm>
          <a:prstGeom prst="rect">
            <a:avLst/>
          </a:prstGeom>
        </p:spPr>
      </p:pic>
      <p:pic>
        <p:nvPicPr>
          <p:cNvPr id="26" name="Picture 36" descr="http://static1.squarespace.com/static/532de28be4b0f44028be2e42/t/532fad32e4b083dcd05fc519/1395633463022/icon_6216.png"/>
          <p:cNvPicPr>
            <a:picLocks noChangeAspect="1" noChangeArrowheads="1"/>
          </p:cNvPicPr>
          <p:nvPr/>
        </p:nvPicPr>
        <p:blipFill>
          <a:blip r:embed="rId8" cstate="screen">
            <a:lum bright="70000" contrast="-70000"/>
            <a:extLst>
              <a:ext uri="{28A0092B-C50C-407E-A947-70E740481C1C}">
                <a14:useLocalDpi xmlns:a14="http://schemas.microsoft.com/office/drawing/2010/main" xmlns=""/>
              </a:ext>
            </a:extLst>
          </a:blip>
          <a:srcRect/>
          <a:stretch>
            <a:fillRect/>
          </a:stretch>
        </p:blipFill>
        <p:spPr bwMode="auto">
          <a:xfrm>
            <a:off x="3301444" y="4739015"/>
            <a:ext cx="778364" cy="713964"/>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28"/>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5861075" y="3354124"/>
            <a:ext cx="1105960" cy="1474612"/>
          </a:xfrm>
          <a:prstGeom prst="rect">
            <a:avLst/>
          </a:prstGeom>
        </p:spPr>
      </p:pic>
      <p:pic>
        <p:nvPicPr>
          <p:cNvPr id="22" name="Picture 16" descr="https://cdn2.iconfinder.com/data/icons/windows-8-metro-style/512/money_bag.png"/>
          <p:cNvPicPr>
            <a:picLocks noChangeAspect="1" noChangeArrowheads="1"/>
          </p:cNvPicPr>
          <p:nvPr/>
        </p:nvPicPr>
        <p:blipFill>
          <a:blip r:embed="rId10" cstate="screen">
            <a:lum bright="70000" contrast="-70000"/>
            <a:extLst>
              <a:ext uri="{28A0092B-C50C-407E-A947-70E740481C1C}">
                <a14:useLocalDpi xmlns:a14="http://schemas.microsoft.com/office/drawing/2010/main" xmlns=""/>
              </a:ext>
            </a:extLst>
          </a:blip>
          <a:srcRect/>
          <a:stretch>
            <a:fillRect/>
          </a:stretch>
        </p:blipFill>
        <p:spPr bwMode="auto">
          <a:xfrm>
            <a:off x="636166" y="3728180"/>
            <a:ext cx="602346" cy="6023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1485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9759"/>
            <a:ext cx="9144000" cy="707886"/>
          </a:xfrm>
          <a:prstGeom prst="rect">
            <a:avLst/>
          </a:prstGeom>
          <a:gradFill flip="none" rotWithShape="1">
            <a:gsLst>
              <a:gs pos="64000">
                <a:srgbClr val="1B9CAF">
                  <a:alpha val="45000"/>
                </a:srgbClr>
              </a:gs>
              <a:gs pos="0">
                <a:srgbClr val="FFFFFF">
                  <a:alpha val="4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582706" y="599759"/>
            <a:ext cx="7971888" cy="707886"/>
          </a:xfrm>
          <a:prstGeom prst="rect">
            <a:avLst/>
          </a:prstGeom>
          <a:noFill/>
        </p:spPr>
        <p:txBody>
          <a:bodyPr wrap="square" rtlCol="0">
            <a:spAutoFit/>
          </a:bodyPr>
          <a:lstStyle/>
          <a:p>
            <a:r>
              <a:rPr lang="en-US" altLang="zh-CN" sz="4000" dirty="0" smtClean="0">
                <a:solidFill>
                  <a:srgbClr val="12344D"/>
                </a:solidFill>
                <a:latin typeface="+mj-lt"/>
              </a:rPr>
              <a:t>Green Supply Chain - Definition</a:t>
            </a:r>
            <a:endParaRPr lang="en-US" sz="4000" dirty="0">
              <a:solidFill>
                <a:srgbClr val="12344D"/>
              </a:solidFill>
              <a:latin typeface="+mj-lt"/>
            </a:endParaRPr>
          </a:p>
        </p:txBody>
      </p:sp>
      <p:sp>
        <p:nvSpPr>
          <p:cNvPr id="3" name="TextBox 2"/>
          <p:cNvSpPr txBox="1"/>
          <p:nvPr/>
        </p:nvSpPr>
        <p:spPr>
          <a:xfrm>
            <a:off x="582706" y="1532922"/>
            <a:ext cx="7971888" cy="1815882"/>
          </a:xfrm>
          <a:prstGeom prst="rect">
            <a:avLst/>
          </a:prstGeom>
          <a:noFill/>
        </p:spPr>
        <p:txBody>
          <a:bodyPr wrap="square" rtlCol="0">
            <a:spAutoFit/>
          </a:bodyPr>
          <a:lstStyle/>
          <a:p>
            <a:r>
              <a:rPr lang="en-US" altLang="zh-CN" dirty="0" smtClean="0">
                <a:solidFill>
                  <a:srgbClr val="12344D"/>
                </a:solidFill>
              </a:rPr>
              <a:t>The concept of Green Supply Chain, initially proposed by Michigan State University in 1996, indicates improving the </a:t>
            </a:r>
            <a:r>
              <a:rPr lang="en-US" altLang="zh-CN" dirty="0">
                <a:solidFill>
                  <a:srgbClr val="12344D"/>
                </a:solidFill>
              </a:rPr>
              <a:t>efficiency of resource use </a:t>
            </a:r>
            <a:r>
              <a:rPr lang="en-US" altLang="zh-CN" dirty="0" smtClean="0">
                <a:solidFill>
                  <a:srgbClr val="12344D"/>
                </a:solidFill>
              </a:rPr>
              <a:t>throughout </a:t>
            </a:r>
            <a:r>
              <a:rPr lang="en-US" altLang="zh-CN" dirty="0">
                <a:solidFill>
                  <a:srgbClr val="12344D"/>
                </a:solidFill>
              </a:rPr>
              <a:t>the entire supply </a:t>
            </a:r>
            <a:r>
              <a:rPr lang="en-US" altLang="zh-CN" dirty="0" smtClean="0">
                <a:solidFill>
                  <a:srgbClr val="12344D"/>
                </a:solidFill>
              </a:rPr>
              <a:t>chain based upon consideration of environmental effects.</a:t>
            </a:r>
            <a:endParaRPr lang="en-US" altLang="zh-CN" dirty="0">
              <a:solidFill>
                <a:srgbClr val="12344D"/>
              </a:solidFill>
            </a:endParaRPr>
          </a:p>
          <a:p>
            <a:endParaRPr lang="en-US" altLang="zh-CN" sz="2000" dirty="0" smtClean="0">
              <a:solidFill>
                <a:srgbClr val="12344D"/>
              </a:solidFill>
            </a:endParaRPr>
          </a:p>
          <a:p>
            <a:r>
              <a:rPr lang="en-US" altLang="zh-CN" sz="2000" dirty="0" smtClean="0">
                <a:solidFill>
                  <a:srgbClr val="12344D"/>
                </a:solidFill>
              </a:rPr>
              <a:t>Key Stages</a:t>
            </a:r>
            <a:r>
              <a:rPr lang="en-US" altLang="zh-CN" sz="2000" dirty="0">
                <a:solidFill>
                  <a:srgbClr val="12344D"/>
                </a:solidFill>
              </a:rPr>
              <a:t>:</a:t>
            </a:r>
            <a:endParaRPr lang="en-US" altLang="zh-CN" sz="2000" dirty="0" smtClean="0">
              <a:solidFill>
                <a:srgbClr val="12344D"/>
              </a:solidFill>
            </a:endParaRPr>
          </a:p>
        </p:txBody>
      </p:sp>
      <p:graphicFrame>
        <p:nvGraphicFramePr>
          <p:cNvPr id="5" name="Diagram 4"/>
          <p:cNvGraphicFramePr/>
          <p:nvPr>
            <p:extLst>
              <p:ext uri="{D42A27DB-BD31-4B8C-83A1-F6EECF244321}">
                <p14:modId xmlns:p14="http://schemas.microsoft.com/office/powerpoint/2010/main" xmlns="" val="429784898"/>
              </p:ext>
            </p:extLst>
          </p:nvPr>
        </p:nvGraphicFramePr>
        <p:xfrm>
          <a:off x="1896034" y="2697107"/>
          <a:ext cx="5444285" cy="3790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07447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5372525"/>
            <a:ext cx="9144000" cy="884386"/>
          </a:xfrm>
          <a:prstGeom prst="rect">
            <a:avLst/>
          </a:prstGeom>
          <a:gradFill flip="none" rotWithShape="1">
            <a:gsLst>
              <a:gs pos="0">
                <a:schemeClr val="accent4">
                  <a:lumMod val="40000"/>
                  <a:lumOff val="60000"/>
                  <a:alpha val="64000"/>
                </a:schemeClr>
              </a:gs>
              <a:gs pos="87000">
                <a:schemeClr val="accent4">
                  <a:lumMod val="20000"/>
                  <a:lumOff val="80000"/>
                  <a:alpha val="2000"/>
                </a:schemeClr>
              </a:gs>
            </a:gsLst>
            <a:lin ang="0" scaled="1"/>
            <a:tileRect/>
          </a:gradFill>
          <a:ln>
            <a:noFill/>
          </a:ln>
          <a:effectLst>
            <a:outerShdw blurRad="28575" dist="38100" dir="2700000" sx="0" sy="0" algn="tl" rotWithShape="0">
              <a:srgbClr val="1BA2B3">
                <a:alpha val="24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0" y="599759"/>
            <a:ext cx="9144000" cy="707886"/>
          </a:xfrm>
          <a:prstGeom prst="rect">
            <a:avLst/>
          </a:prstGeom>
          <a:gradFill flip="none" rotWithShape="1">
            <a:gsLst>
              <a:gs pos="64000">
                <a:srgbClr val="1B9CAF">
                  <a:alpha val="45000"/>
                </a:srgbClr>
              </a:gs>
              <a:gs pos="0">
                <a:srgbClr val="FFFFFF">
                  <a:alpha val="4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82706" y="665229"/>
            <a:ext cx="7971888" cy="584776"/>
          </a:xfrm>
          <a:prstGeom prst="rect">
            <a:avLst/>
          </a:prstGeom>
          <a:noFill/>
        </p:spPr>
        <p:txBody>
          <a:bodyPr wrap="square" rtlCol="0">
            <a:spAutoFit/>
          </a:bodyPr>
          <a:lstStyle/>
          <a:p>
            <a:r>
              <a:rPr lang="en-US" altLang="zh-CN" sz="3200" dirty="0" smtClean="0">
                <a:solidFill>
                  <a:srgbClr val="12344D"/>
                </a:solidFill>
              </a:rPr>
              <a:t>Big Data &amp; Supply Chain Management</a:t>
            </a:r>
            <a:endParaRPr lang="en-US" sz="3200" dirty="0">
              <a:solidFill>
                <a:srgbClr val="12344D"/>
              </a:solidFill>
            </a:endParaRPr>
          </a:p>
        </p:txBody>
      </p:sp>
      <p:sp>
        <p:nvSpPr>
          <p:cNvPr id="11" name="TextBox 10"/>
          <p:cNvSpPr txBox="1"/>
          <p:nvPr/>
        </p:nvSpPr>
        <p:spPr>
          <a:xfrm>
            <a:off x="6183666" y="1936980"/>
            <a:ext cx="184666" cy="369332"/>
          </a:xfrm>
          <a:prstGeom prst="rect">
            <a:avLst/>
          </a:prstGeom>
          <a:noFill/>
        </p:spPr>
        <p:txBody>
          <a:bodyPr wrap="none" rtlCol="0">
            <a:spAutoFit/>
          </a:bodyPr>
          <a:lstStyle/>
          <a:p>
            <a:endParaRPr lang="en-US" dirty="0"/>
          </a:p>
        </p:txBody>
      </p:sp>
      <p:sp>
        <p:nvSpPr>
          <p:cNvPr id="12" name="Rectangle 5"/>
          <p:cNvSpPr/>
          <p:nvPr/>
        </p:nvSpPr>
        <p:spPr>
          <a:xfrm>
            <a:off x="582706" y="1979076"/>
            <a:ext cx="4743716" cy="954107"/>
          </a:xfrm>
          <a:prstGeom prst="rect">
            <a:avLst/>
          </a:prstGeom>
        </p:spPr>
        <p:txBody>
          <a:bodyPr wrap="square">
            <a:spAutoFit/>
          </a:bodyPr>
          <a:lstStyle/>
          <a:p>
            <a:pPr lvl="0">
              <a:buClr>
                <a:schemeClr val="accent2">
                  <a:lumMod val="75000"/>
                </a:schemeClr>
              </a:buClr>
            </a:pPr>
            <a:r>
              <a:rPr lang="en-US" altLang="zh-CN" sz="2800" dirty="0" smtClean="0">
                <a:solidFill>
                  <a:srgbClr val="001947"/>
                </a:solidFill>
              </a:rPr>
              <a:t>Information sharing in the supply chain helps:</a:t>
            </a:r>
            <a:endParaRPr lang="en-US" sz="2800" dirty="0">
              <a:solidFill>
                <a:srgbClr val="001947"/>
              </a:solidFill>
            </a:endParaRPr>
          </a:p>
        </p:txBody>
      </p:sp>
      <p:sp>
        <p:nvSpPr>
          <p:cNvPr id="7" name="Shape 100"/>
          <p:cNvSpPr/>
          <p:nvPr/>
        </p:nvSpPr>
        <p:spPr>
          <a:xfrm>
            <a:off x="5601772" y="1915578"/>
            <a:ext cx="2470200" cy="2470200"/>
          </a:xfrm>
          <a:prstGeom prst="ellipse">
            <a:avLst/>
          </a:prstGeom>
          <a:noFill/>
          <a:ln w="19050" cap="flat" cmpd="sng">
            <a:solidFill>
              <a:srgbClr val="18A7DE"/>
            </a:solidFill>
            <a:prstDash val="dash"/>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 name="Shape 106"/>
          <p:cNvSpPr/>
          <p:nvPr/>
        </p:nvSpPr>
        <p:spPr>
          <a:xfrm>
            <a:off x="5798997" y="2112803"/>
            <a:ext cx="2075700" cy="2075700"/>
          </a:xfrm>
          <a:prstGeom prst="ellipse">
            <a:avLst/>
          </a:prstGeom>
          <a:noFill/>
          <a:ln w="19050" cap="flat" cmpd="sng">
            <a:solidFill>
              <a:srgbClr val="18A7DE"/>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nvGrpSpPr>
          <p:cNvPr id="9" name="Shape 107"/>
          <p:cNvGrpSpPr/>
          <p:nvPr/>
        </p:nvGrpSpPr>
        <p:grpSpPr>
          <a:xfrm>
            <a:off x="6258510" y="2602659"/>
            <a:ext cx="1156666" cy="1088242"/>
            <a:chOff x="5972700" y="2330200"/>
            <a:chExt cx="411625" cy="387275"/>
          </a:xfrm>
          <a:noFill/>
        </p:grpSpPr>
        <p:sp>
          <p:nvSpPr>
            <p:cNvPr id="13" name="Shape 108"/>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grpFill/>
            <a:ln w="28575" cap="rnd" cmpd="sng">
              <a:solidFill>
                <a:srgbClr val="1989B3"/>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0091EA"/>
                </a:solidFill>
              </a:endParaRPr>
            </a:p>
          </p:txBody>
        </p:sp>
        <p:sp>
          <p:nvSpPr>
            <p:cNvPr id="14" name="Shape 109"/>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grpFill/>
            <a:ln w="28575" cap="rnd" cmpd="sng">
              <a:solidFill>
                <a:srgbClr val="1989B3"/>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0091EA"/>
                </a:solidFill>
              </a:endParaRPr>
            </a:p>
          </p:txBody>
        </p:sp>
      </p:grpSp>
      <p:sp>
        <p:nvSpPr>
          <p:cNvPr id="82" name="Rectangle 81"/>
          <p:cNvSpPr/>
          <p:nvPr/>
        </p:nvSpPr>
        <p:spPr>
          <a:xfrm>
            <a:off x="582706" y="3244976"/>
            <a:ext cx="7456246" cy="1938992"/>
          </a:xfrm>
          <a:prstGeom prst="rect">
            <a:avLst/>
          </a:prstGeom>
        </p:spPr>
        <p:txBody>
          <a:bodyPr wrap="square">
            <a:spAutoFit/>
          </a:bodyPr>
          <a:lstStyle/>
          <a:p>
            <a:pPr marL="285750" lvl="0" indent="-285750">
              <a:buFont typeface="Courier New"/>
              <a:buChar char="o"/>
              <a:defRPr/>
            </a:pPr>
            <a:r>
              <a:rPr lang="en-US" altLang="zh-CN" sz="2000" dirty="0" smtClean="0">
                <a:solidFill>
                  <a:schemeClr val="bg2">
                    <a:lumMod val="50000"/>
                  </a:schemeClr>
                </a:solidFill>
              </a:rPr>
              <a:t>Reduce inventory cost</a:t>
            </a:r>
            <a:endParaRPr lang="en-US" altLang="zh-CN" sz="2000" dirty="0">
              <a:solidFill>
                <a:schemeClr val="bg2">
                  <a:lumMod val="50000"/>
                </a:schemeClr>
              </a:solidFill>
            </a:endParaRPr>
          </a:p>
          <a:p>
            <a:pPr marL="285750" lvl="0" indent="-285750">
              <a:buFont typeface="Courier New"/>
              <a:buChar char="o"/>
              <a:defRPr/>
            </a:pPr>
            <a:r>
              <a:rPr lang="en-US" altLang="zh-CN" sz="2000" dirty="0" smtClean="0">
                <a:solidFill>
                  <a:schemeClr val="bg2">
                    <a:lumMod val="50000"/>
                  </a:schemeClr>
                </a:solidFill>
              </a:rPr>
              <a:t>Shorten order cycle</a:t>
            </a:r>
            <a:endParaRPr lang="en-US" altLang="zh-CN" sz="2000" dirty="0">
              <a:solidFill>
                <a:schemeClr val="bg2">
                  <a:lumMod val="50000"/>
                </a:schemeClr>
              </a:solidFill>
            </a:endParaRPr>
          </a:p>
          <a:p>
            <a:pPr marL="285750" lvl="0" indent="-285750">
              <a:buFont typeface="Courier New"/>
              <a:buChar char="o"/>
              <a:defRPr/>
            </a:pPr>
            <a:r>
              <a:rPr lang="en-US" altLang="zh-CN" sz="2000" dirty="0" smtClean="0">
                <a:solidFill>
                  <a:schemeClr val="bg2">
                    <a:lumMod val="50000"/>
                  </a:schemeClr>
                </a:solidFill>
              </a:rPr>
              <a:t>Accelerate capital returns</a:t>
            </a:r>
            <a:endParaRPr lang="en-US" altLang="zh-CN" sz="2000" dirty="0">
              <a:solidFill>
                <a:schemeClr val="bg2">
                  <a:lumMod val="50000"/>
                </a:schemeClr>
              </a:solidFill>
            </a:endParaRPr>
          </a:p>
          <a:p>
            <a:pPr marL="285750" lvl="0" indent="-285750">
              <a:buFont typeface="Courier New"/>
              <a:buChar char="o"/>
              <a:defRPr/>
            </a:pPr>
            <a:r>
              <a:rPr lang="en-US" altLang="zh-CN" sz="2000" dirty="0" smtClean="0">
                <a:solidFill>
                  <a:schemeClr val="bg2">
                    <a:lumMod val="50000"/>
                  </a:schemeClr>
                </a:solidFill>
              </a:rPr>
              <a:t>Strengthen adaptability of supply chain </a:t>
            </a:r>
          </a:p>
          <a:p>
            <a:pPr lvl="0">
              <a:defRPr/>
            </a:pPr>
            <a:r>
              <a:rPr lang="en-US" altLang="zh-CN" sz="2000" dirty="0" smtClean="0">
                <a:solidFill>
                  <a:schemeClr val="bg2">
                    <a:lumMod val="50000"/>
                  </a:schemeClr>
                </a:solidFill>
              </a:rPr>
              <a:t>    to market conditions</a:t>
            </a:r>
            <a:endParaRPr lang="en-US" altLang="zh-CN" sz="2000" dirty="0">
              <a:solidFill>
                <a:schemeClr val="bg2">
                  <a:lumMod val="50000"/>
                </a:schemeClr>
              </a:solidFill>
            </a:endParaRPr>
          </a:p>
          <a:p>
            <a:pPr marL="285750" lvl="0" indent="-285750">
              <a:buFont typeface="Courier New"/>
              <a:buChar char="o"/>
              <a:defRPr/>
            </a:pPr>
            <a:r>
              <a:rPr lang="en-US" altLang="zh-CN" sz="2000" dirty="0" smtClean="0">
                <a:solidFill>
                  <a:schemeClr val="bg2">
                    <a:lumMod val="50000"/>
                  </a:schemeClr>
                </a:solidFill>
              </a:rPr>
              <a:t>Promote cooperation among suppliers</a:t>
            </a:r>
            <a:endParaRPr lang="en-US" altLang="zh-CN" sz="2000" dirty="0">
              <a:solidFill>
                <a:schemeClr val="bg2">
                  <a:lumMod val="50000"/>
                </a:schemeClr>
              </a:solidFill>
            </a:endParaRPr>
          </a:p>
        </p:txBody>
      </p:sp>
      <p:sp>
        <p:nvSpPr>
          <p:cNvPr id="4" name="Rectangle 3"/>
          <p:cNvSpPr/>
          <p:nvPr/>
        </p:nvSpPr>
        <p:spPr>
          <a:xfrm>
            <a:off x="582706" y="5429054"/>
            <a:ext cx="8294520" cy="769441"/>
          </a:xfrm>
          <a:prstGeom prst="rect">
            <a:avLst/>
          </a:prstGeom>
        </p:spPr>
        <p:txBody>
          <a:bodyPr wrap="square">
            <a:spAutoFit/>
          </a:bodyPr>
          <a:lstStyle/>
          <a:p>
            <a:pPr marL="285750" lvl="0" indent="-285750">
              <a:buFont typeface="Courier New"/>
              <a:buChar char="o"/>
              <a:defRPr/>
            </a:pPr>
            <a:r>
              <a:rPr lang="en-US" altLang="zh-CN" sz="2200" b="1" dirty="0" smtClean="0">
                <a:solidFill>
                  <a:srgbClr val="1989B3"/>
                </a:solidFill>
              </a:rPr>
              <a:t>Purchasers to understand, manage and improve suppliers’ environmental performance</a:t>
            </a:r>
            <a:endParaRPr lang="en-US" altLang="zh-CN" sz="2200" b="1" dirty="0">
              <a:solidFill>
                <a:srgbClr val="1989B3"/>
              </a:solidFill>
            </a:endParaRPr>
          </a:p>
        </p:txBody>
      </p:sp>
    </p:spTree>
    <p:extLst>
      <p:ext uri="{BB962C8B-B14F-4D97-AF65-F5344CB8AC3E}">
        <p14:creationId xmlns:p14="http://schemas.microsoft.com/office/powerpoint/2010/main" xmlns="" val="3901251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9759"/>
            <a:ext cx="9144000" cy="707886"/>
          </a:xfrm>
          <a:prstGeom prst="rect">
            <a:avLst/>
          </a:prstGeom>
          <a:gradFill flip="none" rotWithShape="1">
            <a:gsLst>
              <a:gs pos="64000">
                <a:srgbClr val="1B9CAF">
                  <a:alpha val="45000"/>
                </a:srgbClr>
              </a:gs>
              <a:gs pos="0">
                <a:srgbClr val="FFFFFF">
                  <a:alpha val="4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82706" y="599759"/>
            <a:ext cx="7971888" cy="707886"/>
          </a:xfrm>
          <a:prstGeom prst="rect">
            <a:avLst/>
          </a:prstGeom>
          <a:noFill/>
        </p:spPr>
        <p:txBody>
          <a:bodyPr wrap="square" rtlCol="0">
            <a:spAutoFit/>
          </a:bodyPr>
          <a:lstStyle/>
          <a:p>
            <a:r>
              <a:rPr lang="en-US" altLang="zh-CN" sz="4000" dirty="0" smtClean="0">
                <a:solidFill>
                  <a:srgbClr val="12344D"/>
                </a:solidFill>
              </a:rPr>
              <a:t>Dongguan</a:t>
            </a:r>
            <a:endParaRPr lang="en-US" sz="4000" dirty="0">
              <a:solidFill>
                <a:srgbClr val="12344D"/>
              </a:solidFill>
            </a:endParaRPr>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4940003" y="2026884"/>
            <a:ext cx="3373396" cy="25859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641768" y="1921223"/>
            <a:ext cx="4127731" cy="4585870"/>
          </a:xfrm>
          <a:prstGeom prst="rect">
            <a:avLst/>
          </a:prstGeom>
          <a:noFill/>
        </p:spPr>
        <p:txBody>
          <a:bodyPr wrap="square" rtlCol="0">
            <a:spAutoFit/>
          </a:bodyPr>
          <a:lstStyle/>
          <a:p>
            <a:pPr marL="285750" indent="-285750">
              <a:buClr>
                <a:srgbClr val="1A919C"/>
              </a:buClr>
              <a:buFont typeface="Courier New"/>
              <a:buChar char="o"/>
            </a:pPr>
            <a:r>
              <a:rPr lang="en-US" altLang="zh-CN" sz="1600" dirty="0" smtClean="0">
                <a:solidFill>
                  <a:srgbClr val="12344D"/>
                </a:solidFill>
              </a:rPr>
              <a:t>Major Industrial and Manufacturing Center in the Pearl River Delta region</a:t>
            </a:r>
          </a:p>
          <a:p>
            <a:pPr>
              <a:buClr>
                <a:srgbClr val="1A919C"/>
              </a:buClr>
            </a:pPr>
            <a:endParaRPr lang="en-US" sz="1600" dirty="0">
              <a:solidFill>
                <a:srgbClr val="12344D"/>
              </a:solidFill>
            </a:endParaRPr>
          </a:p>
          <a:p>
            <a:pPr marL="285750" indent="-285750">
              <a:buClr>
                <a:srgbClr val="1A919C"/>
              </a:buClr>
              <a:buFont typeface="Courier New"/>
              <a:buChar char="o"/>
            </a:pPr>
            <a:r>
              <a:rPr lang="en-US" altLang="zh-CN" sz="1600" dirty="0" smtClean="0">
                <a:solidFill>
                  <a:srgbClr val="12344D"/>
                </a:solidFill>
              </a:rPr>
              <a:t>Contains many suppliers of international brands (Apple, Dell, Nike, Wal-Mart, IBM etc.)</a:t>
            </a:r>
          </a:p>
          <a:p>
            <a:pPr>
              <a:buClr>
                <a:srgbClr val="1A919C"/>
              </a:buClr>
            </a:pPr>
            <a:endParaRPr lang="en-US" sz="1600" dirty="0">
              <a:solidFill>
                <a:srgbClr val="12344D"/>
              </a:solidFill>
            </a:endParaRPr>
          </a:p>
          <a:p>
            <a:pPr marL="285750" indent="-285750">
              <a:buClr>
                <a:srgbClr val="1A919C"/>
              </a:buClr>
              <a:buFont typeface="Courier New"/>
              <a:buChar char="o"/>
            </a:pPr>
            <a:r>
              <a:rPr lang="en-US" altLang="zh-CN" sz="1600" dirty="0" smtClean="0">
                <a:solidFill>
                  <a:srgbClr val="12344D"/>
                </a:solidFill>
              </a:rPr>
              <a:t>Wal-Mart has ~200 suppliers in Dongguan</a:t>
            </a:r>
          </a:p>
          <a:p>
            <a:pPr>
              <a:buClr>
                <a:srgbClr val="1A919C"/>
              </a:buClr>
            </a:pPr>
            <a:endParaRPr lang="en-US" sz="1600" dirty="0">
              <a:solidFill>
                <a:srgbClr val="12344D"/>
              </a:solidFill>
            </a:endParaRPr>
          </a:p>
          <a:p>
            <a:pPr marL="285750" indent="-285750">
              <a:buClr>
                <a:srgbClr val="1A919C"/>
              </a:buClr>
              <a:buFont typeface="Courier New"/>
              <a:buChar char="o"/>
            </a:pPr>
            <a:r>
              <a:rPr lang="en-US" altLang="zh-CN" sz="1600" dirty="0" smtClean="0">
                <a:solidFill>
                  <a:srgbClr val="12344D"/>
                </a:solidFill>
              </a:rPr>
              <a:t>In 2014, 2/3 of Dongguan’s GDP came from manufacturing and export</a:t>
            </a:r>
          </a:p>
          <a:p>
            <a:pPr marL="285750" indent="-285750">
              <a:buClr>
                <a:srgbClr val="1A919C"/>
              </a:buClr>
              <a:buFont typeface="Courier New"/>
              <a:buChar char="o"/>
            </a:pPr>
            <a:endParaRPr lang="en-US" altLang="zh-CN" sz="1600" dirty="0" smtClean="0">
              <a:solidFill>
                <a:srgbClr val="12344D"/>
              </a:solidFill>
            </a:endParaRPr>
          </a:p>
          <a:p>
            <a:pPr marL="285750" indent="-285750">
              <a:buClr>
                <a:srgbClr val="1A919C"/>
              </a:buClr>
              <a:buFont typeface="Courier New"/>
              <a:buChar char="o"/>
            </a:pPr>
            <a:r>
              <a:rPr lang="en-US" altLang="zh-CN" sz="1600" dirty="0" smtClean="0">
                <a:solidFill>
                  <a:srgbClr val="12344D"/>
                </a:solidFill>
              </a:rPr>
              <a:t>Current “Dongguan Mode” :</a:t>
            </a:r>
          </a:p>
          <a:p>
            <a:pPr marL="285750" indent="-285750">
              <a:buClr>
                <a:srgbClr val="1A919C"/>
              </a:buClr>
              <a:buFont typeface="Courier New"/>
              <a:buChar char="o"/>
            </a:pPr>
            <a:endParaRPr lang="en-US" altLang="zh-CN" sz="1200" dirty="0" smtClean="0">
              <a:solidFill>
                <a:srgbClr val="12344D"/>
              </a:solidFill>
            </a:endParaRPr>
          </a:p>
          <a:p>
            <a:pPr marL="800100" lvl="1" indent="-342900">
              <a:buClr>
                <a:srgbClr val="1A919C"/>
              </a:buClr>
              <a:buFont typeface="Arial"/>
              <a:buChar char="•"/>
            </a:pPr>
            <a:r>
              <a:rPr lang="en-US" altLang="zh-CN" sz="1400" dirty="0" smtClean="0">
                <a:solidFill>
                  <a:srgbClr val="12344D"/>
                </a:solidFill>
              </a:rPr>
              <a:t>High energy consumption, pollution, labor density and resource use</a:t>
            </a:r>
          </a:p>
          <a:p>
            <a:pPr marL="800100" lvl="1" indent="-342900">
              <a:buClr>
                <a:srgbClr val="1A919C"/>
              </a:buClr>
              <a:buFont typeface="Arial"/>
              <a:buChar char="•"/>
            </a:pPr>
            <a:r>
              <a:rPr lang="en-US" altLang="zh-CN" sz="1400" dirty="0" smtClean="0">
                <a:solidFill>
                  <a:srgbClr val="12344D"/>
                </a:solidFill>
              </a:rPr>
              <a:t>Low efficiency</a:t>
            </a:r>
          </a:p>
          <a:p>
            <a:pPr marL="800100" lvl="1" indent="-342900">
              <a:buClr>
                <a:srgbClr val="1A919C"/>
              </a:buClr>
              <a:buFont typeface="Arial"/>
              <a:buChar char="•"/>
            </a:pPr>
            <a:r>
              <a:rPr lang="en-US" altLang="zh-CN" sz="1400" dirty="0" smtClean="0">
                <a:solidFill>
                  <a:srgbClr val="12344D"/>
                </a:solidFill>
              </a:rPr>
              <a:t>All SMEs</a:t>
            </a:r>
            <a:endParaRPr lang="en-US" sz="1400" dirty="0">
              <a:solidFill>
                <a:srgbClr val="12344D"/>
              </a:solidFill>
            </a:endParaRPr>
          </a:p>
        </p:txBody>
      </p:sp>
      <p:sp>
        <p:nvSpPr>
          <p:cNvPr id="6" name="TextBox 5"/>
          <p:cNvSpPr txBox="1"/>
          <p:nvPr/>
        </p:nvSpPr>
        <p:spPr>
          <a:xfrm>
            <a:off x="4910470" y="4799681"/>
            <a:ext cx="3535823" cy="646331"/>
          </a:xfrm>
          <a:prstGeom prst="rect">
            <a:avLst/>
          </a:prstGeom>
          <a:noFill/>
        </p:spPr>
        <p:txBody>
          <a:bodyPr wrap="square" rtlCol="0">
            <a:spAutoFit/>
          </a:bodyPr>
          <a:lstStyle/>
          <a:p>
            <a:pPr algn="ctr"/>
            <a:r>
              <a:rPr lang="en-US" altLang="zh-CN" dirty="0" smtClean="0">
                <a:solidFill>
                  <a:srgbClr val="12344D"/>
                </a:solidFill>
              </a:rPr>
              <a:t>Dongguan, Guangdong Province</a:t>
            </a:r>
          </a:p>
          <a:p>
            <a:pPr algn="ctr"/>
            <a:r>
              <a:rPr lang="en-US" altLang="zh-CN" dirty="0" smtClean="0">
                <a:solidFill>
                  <a:srgbClr val="12344D"/>
                </a:solidFill>
              </a:rPr>
              <a:t>Area</a:t>
            </a:r>
            <a:r>
              <a:rPr lang="zh-CN" altLang="en-US" dirty="0" smtClean="0">
                <a:solidFill>
                  <a:srgbClr val="12344D"/>
                </a:solidFill>
              </a:rPr>
              <a:t>：</a:t>
            </a:r>
            <a:r>
              <a:rPr lang="en-US" altLang="zh-CN" dirty="0" smtClean="0">
                <a:solidFill>
                  <a:srgbClr val="12344D"/>
                </a:solidFill>
                <a:ea typeface="宋体" charset="0"/>
                <a:cs typeface="宋体" charset="0"/>
              </a:rPr>
              <a:t>4265 km</a:t>
            </a:r>
            <a:r>
              <a:rPr lang="en-US" altLang="zh-CN" baseline="30000" dirty="0" smtClean="0">
                <a:solidFill>
                  <a:srgbClr val="12344D"/>
                </a:solidFill>
                <a:ea typeface="宋体" charset="0"/>
                <a:cs typeface="宋体" charset="0"/>
              </a:rPr>
              <a:t>2</a:t>
            </a:r>
            <a:endParaRPr lang="en-US" dirty="0">
              <a:solidFill>
                <a:srgbClr val="12344D"/>
              </a:solidFill>
            </a:endParaRPr>
          </a:p>
        </p:txBody>
      </p:sp>
    </p:spTree>
    <p:extLst>
      <p:ext uri="{BB962C8B-B14F-4D97-AF65-F5344CB8AC3E}">
        <p14:creationId xmlns:p14="http://schemas.microsoft.com/office/powerpoint/2010/main" xmlns="" val="351984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599759"/>
            <a:ext cx="9144000" cy="707886"/>
          </a:xfrm>
          <a:prstGeom prst="rect">
            <a:avLst/>
          </a:prstGeom>
          <a:gradFill flip="none" rotWithShape="1">
            <a:gsLst>
              <a:gs pos="64000">
                <a:srgbClr val="1B9CAF">
                  <a:alpha val="45000"/>
                </a:srgbClr>
              </a:gs>
              <a:gs pos="0">
                <a:srgbClr val="FFFFFF">
                  <a:alpha val="45000"/>
                </a:srgb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Curved Connector 14"/>
          <p:cNvCxnSpPr>
            <a:stCxn id="4" idx="7"/>
            <a:endCxn id="5" idx="1"/>
          </p:cNvCxnSpPr>
          <p:nvPr/>
        </p:nvCxnSpPr>
        <p:spPr>
          <a:xfrm rot="5400000" flipH="1" flipV="1">
            <a:off x="4552950" y="284562"/>
            <a:ext cx="12700" cy="3522228"/>
          </a:xfrm>
          <a:prstGeom prst="curvedConnector3">
            <a:avLst>
              <a:gd name="adj1" fmla="val -6147945"/>
            </a:avLst>
          </a:prstGeom>
          <a:ln>
            <a:solidFill>
              <a:srgbClr val="2286EA"/>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82706" y="599759"/>
            <a:ext cx="7971888" cy="707886"/>
          </a:xfrm>
          <a:prstGeom prst="rect">
            <a:avLst/>
          </a:prstGeom>
          <a:noFill/>
        </p:spPr>
        <p:txBody>
          <a:bodyPr wrap="square" rtlCol="0">
            <a:spAutoFit/>
          </a:bodyPr>
          <a:lstStyle/>
          <a:p>
            <a:pPr algn="ctr"/>
            <a:r>
              <a:rPr lang="en-US" altLang="zh-CN" sz="4000" dirty="0" smtClean="0">
                <a:solidFill>
                  <a:srgbClr val="12344D"/>
                </a:solidFill>
              </a:rPr>
              <a:t>Cooperation with Wal-Mart</a:t>
            </a:r>
            <a:endParaRPr lang="en-US" sz="4000" dirty="0">
              <a:solidFill>
                <a:srgbClr val="12344D"/>
              </a:solidFill>
            </a:endParaRPr>
          </a:p>
        </p:txBody>
      </p:sp>
      <p:sp>
        <p:nvSpPr>
          <p:cNvPr id="4" name="Shape 161"/>
          <p:cNvSpPr/>
          <p:nvPr/>
        </p:nvSpPr>
        <p:spPr>
          <a:xfrm>
            <a:off x="466500" y="1646712"/>
            <a:ext cx="2724300" cy="2724300"/>
          </a:xfrm>
          <a:prstGeom prst="ellipse">
            <a:avLst/>
          </a:prstGeom>
          <a:noFill/>
          <a:ln w="76200" cmpd="sng">
            <a:solidFill>
              <a:srgbClr val="E99B21"/>
            </a:solidFill>
          </a:ln>
        </p:spPr>
        <p:txBody>
          <a:bodyPr lIns="91425" tIns="91425" rIns="91425" bIns="91425" anchor="ctr" anchorCtr="0">
            <a:noAutofit/>
          </a:bodyPr>
          <a:lstStyle/>
          <a:p>
            <a:pPr algn="ctr">
              <a:spcBef>
                <a:spcPts val="0"/>
              </a:spcBef>
              <a:buNone/>
            </a:pPr>
            <a:endParaRPr lang="en" sz="2400" b="1" dirty="0">
              <a:solidFill>
                <a:srgbClr val="FFFFFF"/>
              </a:solidFill>
              <a:latin typeface="Lato"/>
              <a:ea typeface="Lato"/>
              <a:cs typeface="Lato"/>
              <a:sym typeface="Lato"/>
            </a:endParaRPr>
          </a:p>
        </p:txBody>
      </p:sp>
      <p:sp>
        <p:nvSpPr>
          <p:cNvPr id="5" name="Shape 160"/>
          <p:cNvSpPr/>
          <p:nvPr/>
        </p:nvSpPr>
        <p:spPr>
          <a:xfrm>
            <a:off x="5915100" y="1646712"/>
            <a:ext cx="2724300" cy="2724300"/>
          </a:xfrm>
          <a:prstGeom prst="ellipse">
            <a:avLst/>
          </a:prstGeom>
          <a:noFill/>
          <a:ln w="76200" cmpd="sng">
            <a:solidFill>
              <a:srgbClr val="2AA7E9"/>
            </a:solidFill>
          </a:ln>
        </p:spPr>
        <p:txBody>
          <a:bodyPr lIns="91425" tIns="91425" rIns="91425" bIns="91425" anchor="ctr" anchorCtr="0">
            <a:noAutofit/>
          </a:bodyPr>
          <a:lstStyle/>
          <a:p>
            <a:pPr algn="ctr">
              <a:spcBef>
                <a:spcPts val="0"/>
              </a:spcBef>
              <a:buNone/>
            </a:pPr>
            <a:endParaRPr lang="en" sz="2400" b="1" dirty="0">
              <a:solidFill>
                <a:srgbClr val="FFFFFF"/>
              </a:solidFill>
              <a:latin typeface="Lato"/>
              <a:ea typeface="Lato"/>
              <a:cs typeface="Lato"/>
              <a:sym typeface="Lato"/>
            </a:endParaRPr>
          </a:p>
        </p:txBody>
      </p:sp>
      <p:sp>
        <p:nvSpPr>
          <p:cNvPr id="6" name="Shape 162"/>
          <p:cNvSpPr/>
          <p:nvPr/>
        </p:nvSpPr>
        <p:spPr>
          <a:xfrm>
            <a:off x="3190800" y="3649886"/>
            <a:ext cx="2724300" cy="2724300"/>
          </a:xfrm>
          <a:prstGeom prst="ellipse">
            <a:avLst/>
          </a:prstGeom>
          <a:noFill/>
          <a:ln w="76200" cmpd="sng">
            <a:solidFill>
              <a:srgbClr val="F40091"/>
            </a:solidFill>
          </a:ln>
        </p:spPr>
        <p:txBody>
          <a:bodyPr lIns="91425" tIns="91425" rIns="91425" bIns="91425" anchor="ctr" anchorCtr="0">
            <a:noAutofit/>
          </a:bodyPr>
          <a:lstStyle/>
          <a:p>
            <a:pPr algn="ctr">
              <a:spcBef>
                <a:spcPts val="0"/>
              </a:spcBef>
              <a:buNone/>
            </a:pPr>
            <a:endParaRPr lang="en" sz="2400" b="1" dirty="0">
              <a:solidFill>
                <a:srgbClr val="FFFFFF"/>
              </a:solidFill>
              <a:latin typeface="Lato"/>
              <a:ea typeface="Lato"/>
              <a:cs typeface="Lato"/>
              <a:sym typeface="Lato"/>
            </a:endParaRPr>
          </a:p>
        </p:txBody>
      </p:sp>
      <p:pic>
        <p:nvPicPr>
          <p:cNvPr id="7" name="图片 10" descr="http://himg2.huanqiu.com/attachment/081218/0673dc02c1.jpg"/>
          <p:cNvPicPr>
            <a:picLocks noChangeAspect="1" noChangeArrowheads="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738312" y="2367181"/>
            <a:ext cx="2232409" cy="1120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descr="C:\Users\dell\Desktop\2738407_164642368163_2.jpg"/>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3573431" y="4371012"/>
            <a:ext cx="2046343" cy="1422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3" descr="D:\北京\其他\EDF_logo8x4.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214911" y="2529632"/>
            <a:ext cx="2185698" cy="1120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1" name="Straight Connector 10"/>
          <p:cNvCxnSpPr>
            <a:stCxn id="4" idx="5"/>
            <a:endCxn id="6" idx="2"/>
          </p:cNvCxnSpPr>
          <p:nvPr/>
        </p:nvCxnSpPr>
        <p:spPr>
          <a:xfrm>
            <a:off x="2791836" y="3972048"/>
            <a:ext cx="398964" cy="1039988"/>
          </a:xfrm>
          <a:prstGeom prst="line">
            <a:avLst/>
          </a:prstGeom>
          <a:ln>
            <a:solidFill>
              <a:srgbClr val="2286EA"/>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5" idx="3"/>
            <a:endCxn id="6" idx="6"/>
          </p:cNvCxnSpPr>
          <p:nvPr/>
        </p:nvCxnSpPr>
        <p:spPr>
          <a:xfrm flipH="1">
            <a:off x="5915100" y="3972048"/>
            <a:ext cx="398964" cy="1039988"/>
          </a:xfrm>
          <a:prstGeom prst="line">
            <a:avLst/>
          </a:prstGeom>
          <a:ln>
            <a:solidFill>
              <a:srgbClr val="2286EA"/>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82706" y="4688870"/>
            <a:ext cx="2482595" cy="646331"/>
          </a:xfrm>
          <a:prstGeom prst="rect">
            <a:avLst/>
          </a:prstGeom>
          <a:noFill/>
        </p:spPr>
        <p:txBody>
          <a:bodyPr wrap="square" rtlCol="0">
            <a:spAutoFit/>
          </a:bodyPr>
          <a:lstStyle/>
          <a:p>
            <a:r>
              <a:rPr lang="en-US" altLang="zh-CN" dirty="0" smtClean="0">
                <a:solidFill>
                  <a:srgbClr val="12344D"/>
                </a:solidFill>
              </a:rPr>
              <a:t>Wal-Mart has </a:t>
            </a:r>
            <a:r>
              <a:rPr lang="en-US" altLang="zh-CN" dirty="0">
                <a:solidFill>
                  <a:srgbClr val="12344D"/>
                </a:solidFill>
              </a:rPr>
              <a:t>&gt;</a:t>
            </a:r>
            <a:r>
              <a:rPr lang="en-US" altLang="zh-CN" dirty="0" smtClean="0">
                <a:solidFill>
                  <a:srgbClr val="12344D"/>
                </a:solidFill>
              </a:rPr>
              <a:t>200 suppliers in Dongguan</a:t>
            </a:r>
          </a:p>
        </p:txBody>
      </p:sp>
      <p:sp>
        <p:nvSpPr>
          <p:cNvPr id="19" name="TextBox 18"/>
          <p:cNvSpPr txBox="1"/>
          <p:nvPr/>
        </p:nvSpPr>
        <p:spPr>
          <a:xfrm>
            <a:off x="3117265" y="1302283"/>
            <a:ext cx="3068675" cy="1200329"/>
          </a:xfrm>
          <a:prstGeom prst="rect">
            <a:avLst/>
          </a:prstGeom>
          <a:noFill/>
        </p:spPr>
        <p:txBody>
          <a:bodyPr wrap="square" rtlCol="0">
            <a:spAutoFit/>
          </a:bodyPr>
          <a:lstStyle/>
          <a:p>
            <a:r>
              <a:rPr lang="en-US" altLang="zh-CN" dirty="0" smtClean="0">
                <a:solidFill>
                  <a:srgbClr val="12344D"/>
                </a:solidFill>
              </a:rPr>
              <a:t>Assess supplier energy-saving potential</a:t>
            </a:r>
          </a:p>
          <a:p>
            <a:r>
              <a:rPr lang="en-US" altLang="zh-CN" dirty="0" smtClean="0">
                <a:solidFill>
                  <a:srgbClr val="12344D"/>
                </a:solidFill>
              </a:rPr>
              <a:t>Build government-firm-NGO cooperation</a:t>
            </a:r>
          </a:p>
        </p:txBody>
      </p:sp>
      <p:sp>
        <p:nvSpPr>
          <p:cNvPr id="20" name="TextBox 19"/>
          <p:cNvSpPr txBox="1"/>
          <p:nvPr/>
        </p:nvSpPr>
        <p:spPr>
          <a:xfrm>
            <a:off x="6214911" y="4690624"/>
            <a:ext cx="2424489" cy="923330"/>
          </a:xfrm>
          <a:prstGeom prst="rect">
            <a:avLst/>
          </a:prstGeom>
          <a:noFill/>
        </p:spPr>
        <p:txBody>
          <a:bodyPr wrap="square" rtlCol="0">
            <a:spAutoFit/>
          </a:bodyPr>
          <a:lstStyle/>
          <a:p>
            <a:r>
              <a:rPr lang="en-US" altLang="zh-CN" dirty="0" smtClean="0">
                <a:solidFill>
                  <a:srgbClr val="12344D"/>
                </a:solidFill>
              </a:rPr>
              <a:t>Municipal level of Green Supply Chain management</a:t>
            </a:r>
          </a:p>
        </p:txBody>
      </p:sp>
    </p:spTree>
    <p:extLst>
      <p:ext uri="{BB962C8B-B14F-4D97-AF65-F5344CB8AC3E}">
        <p14:creationId xmlns:p14="http://schemas.microsoft.com/office/powerpoint/2010/main" xmlns="" val="2481345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slides">
  <a:themeElements>
    <a:clrScheme name="EDF Colors v4">
      <a:dk1>
        <a:srgbClr val="000000"/>
      </a:dk1>
      <a:lt1>
        <a:srgbClr val="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16155</TotalTime>
  <Words>1925</Words>
  <Application>Microsoft Office PowerPoint</Application>
  <PresentationFormat>全屏显示(4:3)</PresentationFormat>
  <Paragraphs>264</Paragraphs>
  <Slides>19</Slides>
  <Notes>16</Notes>
  <HiddenSlides>0</HiddenSlides>
  <MMClips>0</MMClips>
  <ScaleCrop>false</ScaleCrop>
  <HeadingPairs>
    <vt:vector size="4" baseType="variant">
      <vt:variant>
        <vt:lpstr>主题</vt:lpstr>
      </vt:variant>
      <vt:variant>
        <vt:i4>3</vt:i4>
      </vt:variant>
      <vt:variant>
        <vt:lpstr>幻灯片标题</vt:lpstr>
      </vt:variant>
      <vt:variant>
        <vt:i4>19</vt:i4>
      </vt:variant>
    </vt:vector>
  </HeadingPairs>
  <TitlesOfParts>
    <vt:vector size="22" baseType="lpstr">
      <vt:lpstr>Office Theme</vt:lpstr>
      <vt:lpstr>Custom Design</vt:lpstr>
      <vt:lpstr>Content slides</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Christie Yu Zhang</dc:creator>
  <cp:lastModifiedBy>jyzhang</cp:lastModifiedBy>
  <cp:revision>998</cp:revision>
  <dcterms:created xsi:type="dcterms:W3CDTF">2015-11-20T06:22:09Z</dcterms:created>
  <dcterms:modified xsi:type="dcterms:W3CDTF">2016-03-01T02:50:08Z</dcterms:modified>
</cp:coreProperties>
</file>